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4" r:id="rId5"/>
  </p:sldIdLst>
  <p:sldSz cx="12599988" cy="191881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t Petka" initials="HP" lastIdx="5" clrIdx="0">
    <p:extLst>
      <p:ext uri="{19B8F6BF-5375-455C-9EA6-DF929625EA0E}">
        <p15:presenceInfo xmlns:p15="http://schemas.microsoft.com/office/powerpoint/2012/main" userId="S::HPetka@rfigroup.com::9e8c431e-ede8-46b7-aab9-95d64e4b7d93" providerId="AD"/>
      </p:ext>
    </p:extLst>
  </p:cmAuthor>
  <p:cmAuthor id="2" name="Simon Haddad" initials="SH" lastIdx="1" clrIdx="1">
    <p:extLst>
      <p:ext uri="{19B8F6BF-5375-455C-9EA6-DF929625EA0E}">
        <p15:presenceInfo xmlns:p15="http://schemas.microsoft.com/office/powerpoint/2012/main" userId="S::SHaddad@rfigroup.com::e354a852-e5e0-48c9-bbba-c817d9cb34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282D"/>
    <a:srgbClr val="EE7E81"/>
    <a:srgbClr val="6A3805"/>
    <a:srgbClr val="F9A602"/>
    <a:srgbClr val="ACAFB2"/>
    <a:srgbClr val="57737F"/>
    <a:srgbClr val="007CCC"/>
    <a:srgbClr val="FFFFFF"/>
    <a:srgbClr val="3557A6"/>
    <a:srgbClr val="336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54448-06DC-4857-8976-8AE35C20EDDE}" v="3" dt="2021-03-16T09:02:06.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76" autoAdjust="0"/>
    <p:restoredTop sz="94660"/>
  </p:normalViewPr>
  <p:slideViewPr>
    <p:cSldViewPr snapToGrid="0">
      <p:cViewPr>
        <p:scale>
          <a:sx n="100" d="100"/>
          <a:sy n="100" d="100"/>
        </p:scale>
        <p:origin x="24" y="-63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Haddad" userId="e354a852-e5e0-48c9-bbba-c817d9cb34e8" providerId="ADAL" clId="{C77A3527-DD92-4FED-A824-9C02C9EE5DC2}"/>
    <pc:docChg chg="undo custSel modSld">
      <pc:chgData name="Simon Haddad" userId="e354a852-e5e0-48c9-bbba-c817d9cb34e8" providerId="ADAL" clId="{C77A3527-DD92-4FED-A824-9C02C9EE5DC2}" dt="2020-06-19T15:50:47.957" v="355" actId="27918"/>
      <pc:docMkLst>
        <pc:docMk/>
      </pc:docMkLst>
      <pc:sldChg chg="addSp modSp mod">
        <pc:chgData name="Simon Haddad" userId="e354a852-e5e0-48c9-bbba-c817d9cb34e8" providerId="ADAL" clId="{C77A3527-DD92-4FED-A824-9C02C9EE5DC2}" dt="2020-06-19T15:50:47.957" v="355" actId="27918"/>
        <pc:sldMkLst>
          <pc:docMk/>
          <pc:sldMk cId="1547916821" sldId="263"/>
        </pc:sldMkLst>
        <pc:spChg chg="mod">
          <ac:chgData name="Simon Haddad" userId="e354a852-e5e0-48c9-bbba-c817d9cb34e8" providerId="ADAL" clId="{C77A3527-DD92-4FED-A824-9C02C9EE5DC2}" dt="2020-06-19T12:39:37.920" v="238" actId="20577"/>
          <ac:spMkLst>
            <pc:docMk/>
            <pc:sldMk cId="1547916821" sldId="263"/>
            <ac:spMk id="4" creationId="{0075A677-2E21-4404-809F-676FD7F0930F}"/>
          </ac:spMkLst>
        </pc:spChg>
        <pc:spChg chg="mod">
          <ac:chgData name="Simon Haddad" userId="e354a852-e5e0-48c9-bbba-c817d9cb34e8" providerId="ADAL" clId="{C77A3527-DD92-4FED-A824-9C02C9EE5DC2}" dt="2020-06-19T12:39:40.494" v="250" actId="1076"/>
          <ac:spMkLst>
            <pc:docMk/>
            <pc:sldMk cId="1547916821" sldId="263"/>
            <ac:spMk id="8" creationId="{C4EDA2C4-D74C-4FB7-92D4-3BA9D9DB3205}"/>
          </ac:spMkLst>
        </pc:spChg>
        <pc:spChg chg="mod">
          <ac:chgData name="Simon Haddad" userId="e354a852-e5e0-48c9-bbba-c817d9cb34e8" providerId="ADAL" clId="{C77A3527-DD92-4FED-A824-9C02C9EE5DC2}" dt="2020-06-19T12:40:31.611" v="353" actId="1037"/>
          <ac:spMkLst>
            <pc:docMk/>
            <pc:sldMk cId="1547916821" sldId="263"/>
            <ac:spMk id="10" creationId="{1D167E63-C91B-44CD-BD31-DBB2B943FCC2}"/>
          </ac:spMkLst>
        </pc:spChg>
        <pc:spChg chg="mod">
          <ac:chgData name="Simon Haddad" userId="e354a852-e5e0-48c9-bbba-c817d9cb34e8" providerId="ADAL" clId="{C77A3527-DD92-4FED-A824-9C02C9EE5DC2}" dt="2020-06-19T12:39:37.260" v="235" actId="20577"/>
          <ac:spMkLst>
            <pc:docMk/>
            <pc:sldMk cId="1547916821" sldId="263"/>
            <ac:spMk id="81" creationId="{F91ED8D9-8E0F-4D55-9011-0B08B0EB1098}"/>
          </ac:spMkLst>
        </pc:spChg>
        <pc:spChg chg="mod">
          <ac:chgData name="Simon Haddad" userId="e354a852-e5e0-48c9-bbba-c817d9cb34e8" providerId="ADAL" clId="{C77A3527-DD92-4FED-A824-9C02C9EE5DC2}" dt="2020-06-19T12:39:39.915" v="249" actId="1037"/>
          <ac:spMkLst>
            <pc:docMk/>
            <pc:sldMk cId="1547916821" sldId="263"/>
            <ac:spMk id="125" creationId="{243D2D85-76D8-4E14-883B-17A1F09862EB}"/>
          </ac:spMkLst>
        </pc:spChg>
        <pc:spChg chg="mod">
          <ac:chgData name="Simon Haddad" userId="e354a852-e5e0-48c9-bbba-c817d9cb34e8" providerId="ADAL" clId="{C77A3527-DD92-4FED-A824-9C02C9EE5DC2}" dt="2020-06-19T12:40:20.203" v="257" actId="1076"/>
          <ac:spMkLst>
            <pc:docMk/>
            <pc:sldMk cId="1547916821" sldId="263"/>
            <ac:spMk id="126" creationId="{A728453B-E60F-41E9-AD1B-0ED35B29852E}"/>
          </ac:spMkLst>
        </pc:spChg>
        <pc:spChg chg="mod">
          <ac:chgData name="Simon Haddad" userId="e354a852-e5e0-48c9-bbba-c817d9cb34e8" providerId="ADAL" clId="{C77A3527-DD92-4FED-A824-9C02C9EE5DC2}" dt="2020-06-19T12:39:37.755" v="237"/>
          <ac:spMkLst>
            <pc:docMk/>
            <pc:sldMk cId="1547916821" sldId="263"/>
            <ac:spMk id="141" creationId="{C3CE1C39-3864-41E1-A51E-50B5C7756723}"/>
          </ac:spMkLst>
        </pc:spChg>
        <pc:graphicFrameChg chg="mod">
          <ac:chgData name="Simon Haddad" userId="e354a852-e5e0-48c9-bbba-c817d9cb34e8" providerId="ADAL" clId="{C77A3527-DD92-4FED-A824-9C02C9EE5DC2}" dt="2020-06-19T12:40:20.203" v="257" actId="1076"/>
          <ac:graphicFrameMkLst>
            <pc:docMk/>
            <pc:sldMk cId="1547916821" sldId="263"/>
            <ac:graphicFrameMk id="14" creationId="{77DB60E7-1C26-4E86-A2FE-BEE3786D640D}"/>
          </ac:graphicFrameMkLst>
        </pc:graphicFrameChg>
        <pc:graphicFrameChg chg="add mod">
          <ac:chgData name="Simon Haddad" userId="e354a852-e5e0-48c9-bbba-c817d9cb34e8" providerId="ADAL" clId="{C77A3527-DD92-4FED-A824-9C02C9EE5DC2}" dt="2020-06-19T12:40:13.585" v="254" actId="571"/>
          <ac:graphicFrameMkLst>
            <pc:docMk/>
            <pc:sldMk cId="1547916821" sldId="263"/>
            <ac:graphicFrameMk id="47" creationId="{D50A4E2B-D699-41C1-A8A0-F7652BA9A838}"/>
          </ac:graphicFrameMkLst>
        </pc:graphicFrameChg>
        <pc:graphicFrameChg chg="mod">
          <ac:chgData name="Simon Haddad" userId="e354a852-e5e0-48c9-bbba-c817d9cb34e8" providerId="ADAL" clId="{C77A3527-DD92-4FED-A824-9C02C9EE5DC2}" dt="2020-06-19T12:40:31.611" v="353" actId="1037"/>
          <ac:graphicFrameMkLst>
            <pc:docMk/>
            <pc:sldMk cId="1547916821" sldId="263"/>
            <ac:graphicFrameMk id="124" creationId="{8BE796DC-9D95-4B4F-840A-784E445D56B8}"/>
          </ac:graphicFrameMkLst>
        </pc:graphicFrameChg>
        <pc:picChg chg="mod">
          <ac:chgData name="Simon Haddad" userId="e354a852-e5e0-48c9-bbba-c817d9cb34e8" providerId="ADAL" clId="{C77A3527-DD92-4FED-A824-9C02C9EE5DC2}" dt="2020-06-19T12:40:20.203" v="257" actId="1076"/>
          <ac:picMkLst>
            <pc:docMk/>
            <pc:sldMk cId="1547916821" sldId="263"/>
            <ac:picMk id="43" creationId="{0A04BEA5-7316-48C1-A3A5-CAB217B4614A}"/>
          </ac:picMkLst>
        </pc:picChg>
        <pc:picChg chg="add mod">
          <ac:chgData name="Simon Haddad" userId="e354a852-e5e0-48c9-bbba-c817d9cb34e8" providerId="ADAL" clId="{C77A3527-DD92-4FED-A824-9C02C9EE5DC2}" dt="2020-06-19T12:40:13.585" v="254" actId="571"/>
          <ac:picMkLst>
            <pc:docMk/>
            <pc:sldMk cId="1547916821" sldId="263"/>
            <ac:picMk id="48" creationId="{D5E0D863-9E55-4BC3-A9B9-DFFD8DB1FC10}"/>
          </ac:picMkLst>
        </pc:picChg>
      </pc:sldChg>
    </pc:docChg>
  </pc:docChgLst>
  <pc:docChgLst>
    <pc:chgData name="Hubert Petka" userId="9e8c431e-ede8-46b7-aab9-95d64e4b7d93" providerId="ADAL" clId="{09094E1D-6D54-4241-B09D-EF098859EDB8}"/>
    <pc:docChg chg="undo custSel modSld">
      <pc:chgData name="Hubert Petka" userId="9e8c431e-ede8-46b7-aab9-95d64e4b7d93" providerId="ADAL" clId="{09094E1D-6D54-4241-B09D-EF098859EDB8}" dt="2020-07-07T07:17:41.649" v="121" actId="11529"/>
      <pc:docMkLst>
        <pc:docMk/>
      </pc:docMkLst>
      <pc:sldChg chg="addSp delSp modSp mod">
        <pc:chgData name="Hubert Petka" userId="9e8c431e-ede8-46b7-aab9-95d64e4b7d93" providerId="ADAL" clId="{09094E1D-6D54-4241-B09D-EF098859EDB8}" dt="2020-07-07T07:17:41.649" v="121" actId="11529"/>
        <pc:sldMkLst>
          <pc:docMk/>
          <pc:sldMk cId="1547916821" sldId="263"/>
        </pc:sldMkLst>
        <pc:spChg chg="del">
          <ac:chgData name="Hubert Petka" userId="9e8c431e-ede8-46b7-aab9-95d64e4b7d93" providerId="ADAL" clId="{09094E1D-6D54-4241-B09D-EF098859EDB8}" dt="2020-07-07T07:13:46.895" v="51" actId="478"/>
          <ac:spMkLst>
            <pc:docMk/>
            <pc:sldMk cId="1547916821" sldId="263"/>
            <ac:spMk id="2" creationId="{406FD775-CCAE-4B8F-8FDC-EDABD9A92213}"/>
          </ac:spMkLst>
        </pc:spChg>
        <pc:spChg chg="del">
          <ac:chgData name="Hubert Petka" userId="9e8c431e-ede8-46b7-aab9-95d64e4b7d93" providerId="ADAL" clId="{09094E1D-6D54-4241-B09D-EF098859EDB8}" dt="2020-07-07T07:08:37.730" v="7" actId="478"/>
          <ac:spMkLst>
            <pc:docMk/>
            <pc:sldMk cId="1547916821" sldId="263"/>
            <ac:spMk id="5" creationId="{6165222B-5A60-4CB8-8E95-DAC845099839}"/>
          </ac:spMkLst>
        </pc:spChg>
        <pc:spChg chg="del">
          <ac:chgData name="Hubert Petka" userId="9e8c431e-ede8-46b7-aab9-95d64e4b7d93" providerId="ADAL" clId="{09094E1D-6D54-4241-B09D-EF098859EDB8}" dt="2020-07-07T07:08:38.260" v="8" actId="478"/>
          <ac:spMkLst>
            <pc:docMk/>
            <pc:sldMk cId="1547916821" sldId="263"/>
            <ac:spMk id="71" creationId="{42BCBD86-4262-4A17-819C-5313796BF90D}"/>
          </ac:spMkLst>
        </pc:spChg>
        <pc:spChg chg="del">
          <ac:chgData name="Hubert Petka" userId="9e8c431e-ede8-46b7-aab9-95d64e4b7d93" providerId="ADAL" clId="{09094E1D-6D54-4241-B09D-EF098859EDB8}" dt="2020-07-07T07:08:37.236" v="6" actId="478"/>
          <ac:spMkLst>
            <pc:docMk/>
            <pc:sldMk cId="1547916821" sldId="263"/>
            <ac:spMk id="72" creationId="{55A29B76-C740-4258-A628-4AC5D8E5A909}"/>
          </ac:spMkLst>
        </pc:spChg>
        <pc:graphicFrameChg chg="add mod">
          <ac:chgData name="Hubert Petka" userId="9e8c431e-ede8-46b7-aab9-95d64e4b7d93" providerId="ADAL" clId="{09094E1D-6D54-4241-B09D-EF098859EDB8}" dt="2020-07-07T07:11:48.382" v="35" actId="15174"/>
          <ac:graphicFrameMkLst>
            <pc:docMk/>
            <pc:sldMk cId="1547916821" sldId="263"/>
            <ac:graphicFrameMk id="12" creationId="{A9082495-191B-46FE-8CAA-5C2CF9FF2136}"/>
          </ac:graphicFrameMkLst>
        </pc:graphicFrameChg>
        <pc:graphicFrameChg chg="del modGraphic">
          <ac:chgData name="Hubert Petka" userId="9e8c431e-ede8-46b7-aab9-95d64e4b7d93" providerId="ADAL" clId="{09094E1D-6D54-4241-B09D-EF098859EDB8}" dt="2020-07-07T07:08:40.840" v="11" actId="478"/>
          <ac:graphicFrameMkLst>
            <pc:docMk/>
            <pc:sldMk cId="1547916821" sldId="263"/>
            <ac:graphicFrameMk id="176" creationId="{5015F18C-8996-475E-9F56-2221D0EB9666}"/>
          </ac:graphicFrameMkLst>
        </pc:graphicFrameChg>
        <pc:picChg chg="del">
          <ac:chgData name="Hubert Petka" userId="9e8c431e-ede8-46b7-aab9-95d64e4b7d93" providerId="ADAL" clId="{09094E1D-6D54-4241-B09D-EF098859EDB8}" dt="2020-07-07T07:08:33.802" v="2" actId="478"/>
          <ac:picMkLst>
            <pc:docMk/>
            <pc:sldMk cId="1547916821" sldId="263"/>
            <ac:picMk id="11" creationId="{8A188F68-19C6-4202-AC24-1E9ACB460A7A}"/>
          </ac:picMkLst>
        </pc:picChg>
        <pc:picChg chg="del">
          <ac:chgData name="Hubert Petka" userId="9e8c431e-ede8-46b7-aab9-95d64e4b7d93" providerId="ADAL" clId="{09094E1D-6D54-4241-B09D-EF098859EDB8}" dt="2020-07-07T07:08:36.022" v="5" actId="478"/>
          <ac:picMkLst>
            <pc:docMk/>
            <pc:sldMk cId="1547916821" sldId="263"/>
            <ac:picMk id="13" creationId="{4EE605A5-3B64-4347-93BE-23986FF7C575}"/>
          </ac:picMkLst>
        </pc:picChg>
        <pc:picChg chg="del">
          <ac:chgData name="Hubert Petka" userId="9e8c431e-ede8-46b7-aab9-95d64e4b7d93" providerId="ADAL" clId="{09094E1D-6D54-4241-B09D-EF098859EDB8}" dt="2020-07-07T07:08:32.801" v="1" actId="478"/>
          <ac:picMkLst>
            <pc:docMk/>
            <pc:sldMk cId="1547916821" sldId="263"/>
            <ac:picMk id="17" creationId="{C973AD62-E597-462A-9D44-611C0A959E08}"/>
          </ac:picMkLst>
        </pc:picChg>
        <pc:picChg chg="del">
          <ac:chgData name="Hubert Petka" userId="9e8c431e-ede8-46b7-aab9-95d64e4b7d93" providerId="ADAL" clId="{09094E1D-6D54-4241-B09D-EF098859EDB8}" dt="2020-07-07T07:08:30.969" v="0" actId="478"/>
          <ac:picMkLst>
            <pc:docMk/>
            <pc:sldMk cId="1547916821" sldId="263"/>
            <ac:picMk id="19" creationId="{4BAC89E2-170A-4ED5-A9EE-601F918E197D}"/>
          </ac:picMkLst>
        </pc:picChg>
        <pc:picChg chg="add del mod ord">
          <ac:chgData name="Hubert Petka" userId="9e8c431e-ede8-46b7-aab9-95d64e4b7d93" providerId="ADAL" clId="{09094E1D-6D54-4241-B09D-EF098859EDB8}" dt="2020-07-07T07:16:54.778" v="99" actId="478"/>
          <ac:picMkLst>
            <pc:docMk/>
            <pc:sldMk cId="1547916821" sldId="263"/>
            <ac:picMk id="50" creationId="{FB6DAE95-6A8B-41AF-82BB-EA0CA6B49977}"/>
          </ac:picMkLst>
        </pc:picChg>
        <pc:picChg chg="add mod">
          <ac:chgData name="Hubert Petka" userId="9e8c431e-ede8-46b7-aab9-95d64e4b7d93" providerId="ADAL" clId="{09094E1D-6D54-4241-B09D-EF098859EDB8}" dt="2020-07-07T07:13:56.464" v="64" actId="1035"/>
          <ac:picMkLst>
            <pc:docMk/>
            <pc:sldMk cId="1547916821" sldId="263"/>
            <ac:picMk id="51" creationId="{C95A1909-AF67-4B9B-9EF8-92AF68F23C1B}"/>
          </ac:picMkLst>
        </pc:picChg>
        <pc:picChg chg="add mod">
          <ac:chgData name="Hubert Petka" userId="9e8c431e-ede8-46b7-aab9-95d64e4b7d93" providerId="ADAL" clId="{09094E1D-6D54-4241-B09D-EF098859EDB8}" dt="2020-07-07T07:14:07.698" v="65" actId="1076"/>
          <ac:picMkLst>
            <pc:docMk/>
            <pc:sldMk cId="1547916821" sldId="263"/>
            <ac:picMk id="53" creationId="{280CA317-F141-4A23-872B-62719ED714E1}"/>
          </ac:picMkLst>
        </pc:picChg>
        <pc:picChg chg="add mod">
          <ac:chgData name="Hubert Petka" userId="9e8c431e-ede8-46b7-aab9-95d64e4b7d93" providerId="ADAL" clId="{09094E1D-6D54-4241-B09D-EF098859EDB8}" dt="2020-07-07T07:14:52.995" v="83" actId="1076"/>
          <ac:picMkLst>
            <pc:docMk/>
            <pc:sldMk cId="1547916821" sldId="263"/>
            <ac:picMk id="55" creationId="{6C03400C-0451-4E47-9AF3-1137CAC8F1D5}"/>
          </ac:picMkLst>
        </pc:picChg>
        <pc:picChg chg="add mod">
          <ac:chgData name="Hubert Petka" userId="9e8c431e-ede8-46b7-aab9-95d64e4b7d93" providerId="ADAL" clId="{09094E1D-6D54-4241-B09D-EF098859EDB8}" dt="2020-07-07T07:14:49.637" v="82" actId="1076"/>
          <ac:picMkLst>
            <pc:docMk/>
            <pc:sldMk cId="1547916821" sldId="263"/>
            <ac:picMk id="56" creationId="{97114032-D7EA-4E0D-96FF-093249425525}"/>
          </ac:picMkLst>
        </pc:picChg>
        <pc:picChg chg="add mod">
          <ac:chgData name="Hubert Petka" userId="9e8c431e-ede8-46b7-aab9-95d64e4b7d93" providerId="ADAL" clId="{09094E1D-6D54-4241-B09D-EF098859EDB8}" dt="2020-07-07T07:15:08.800" v="85" actId="1076"/>
          <ac:picMkLst>
            <pc:docMk/>
            <pc:sldMk cId="1547916821" sldId="263"/>
            <ac:picMk id="57" creationId="{1282901E-E856-452C-9695-39ABCF1D9C4F}"/>
          </ac:picMkLst>
        </pc:picChg>
        <pc:picChg chg="add mod">
          <ac:chgData name="Hubert Petka" userId="9e8c431e-ede8-46b7-aab9-95d64e4b7d93" providerId="ADAL" clId="{09094E1D-6D54-4241-B09D-EF098859EDB8}" dt="2020-07-07T07:15:30.212" v="87" actId="1076"/>
          <ac:picMkLst>
            <pc:docMk/>
            <pc:sldMk cId="1547916821" sldId="263"/>
            <ac:picMk id="58" creationId="{1F923A7B-7364-42DD-A54B-EE1E91C143C1}"/>
          </ac:picMkLst>
        </pc:picChg>
        <pc:picChg chg="add mod">
          <ac:chgData name="Hubert Petka" userId="9e8c431e-ede8-46b7-aab9-95d64e4b7d93" providerId="ADAL" clId="{09094E1D-6D54-4241-B09D-EF098859EDB8}" dt="2020-07-07T07:15:50.195" v="89" actId="1076"/>
          <ac:picMkLst>
            <pc:docMk/>
            <pc:sldMk cId="1547916821" sldId="263"/>
            <ac:picMk id="59" creationId="{91B97FE2-6BAB-41DF-AB52-16F6A0D6914B}"/>
          </ac:picMkLst>
        </pc:picChg>
        <pc:picChg chg="add mod">
          <ac:chgData name="Hubert Petka" userId="9e8c431e-ede8-46b7-aab9-95d64e4b7d93" providerId="ADAL" clId="{09094E1D-6D54-4241-B09D-EF098859EDB8}" dt="2020-07-07T07:16:07.232" v="91" actId="1076"/>
          <ac:picMkLst>
            <pc:docMk/>
            <pc:sldMk cId="1547916821" sldId="263"/>
            <ac:picMk id="60" creationId="{BED0A29F-1FCE-491A-A7F9-EDA50E77FB22}"/>
          </ac:picMkLst>
        </pc:picChg>
        <pc:picChg chg="add mod">
          <ac:chgData name="Hubert Petka" userId="9e8c431e-ede8-46b7-aab9-95d64e4b7d93" providerId="ADAL" clId="{09094E1D-6D54-4241-B09D-EF098859EDB8}" dt="2020-07-07T07:16:21.828" v="93" actId="1076"/>
          <ac:picMkLst>
            <pc:docMk/>
            <pc:sldMk cId="1547916821" sldId="263"/>
            <ac:picMk id="61" creationId="{ED584DB1-20B6-4BEA-A588-4F203B21058E}"/>
          </ac:picMkLst>
        </pc:picChg>
        <pc:picChg chg="add mod">
          <ac:chgData name="Hubert Petka" userId="9e8c431e-ede8-46b7-aab9-95d64e4b7d93" providerId="ADAL" clId="{09094E1D-6D54-4241-B09D-EF098859EDB8}" dt="2020-07-07T07:16:36.275" v="95" actId="1076"/>
          <ac:picMkLst>
            <pc:docMk/>
            <pc:sldMk cId="1547916821" sldId="263"/>
            <ac:picMk id="62" creationId="{C96BDAEE-2071-4142-A494-80551E458773}"/>
          </ac:picMkLst>
        </pc:picChg>
        <pc:picChg chg="del">
          <ac:chgData name="Hubert Petka" userId="9e8c431e-ede8-46b7-aab9-95d64e4b7d93" providerId="ADAL" clId="{09094E1D-6D54-4241-B09D-EF098859EDB8}" dt="2020-07-07T07:08:35.219" v="4" actId="478"/>
          <ac:picMkLst>
            <pc:docMk/>
            <pc:sldMk cId="1547916821" sldId="263"/>
            <ac:picMk id="77" creationId="{9E2E59F4-BC34-42F1-9673-CCF4B0AC5752}"/>
          </ac:picMkLst>
        </pc:picChg>
        <pc:picChg chg="del">
          <ac:chgData name="Hubert Petka" userId="9e8c431e-ede8-46b7-aab9-95d64e4b7d93" providerId="ADAL" clId="{09094E1D-6D54-4241-B09D-EF098859EDB8}" dt="2020-07-07T07:08:34.555" v="3" actId="478"/>
          <ac:picMkLst>
            <pc:docMk/>
            <pc:sldMk cId="1547916821" sldId="263"/>
            <ac:picMk id="78" creationId="{B15DFD5E-1D60-46C9-AE3F-3C8D208A42CA}"/>
          </ac:picMkLst>
        </pc:picChg>
        <pc:picChg chg="del">
          <ac:chgData name="Hubert Petka" userId="9e8c431e-ede8-46b7-aab9-95d64e4b7d93" providerId="ADAL" clId="{09094E1D-6D54-4241-B09D-EF098859EDB8}" dt="2020-07-07T07:08:39.356" v="10" actId="478"/>
          <ac:picMkLst>
            <pc:docMk/>
            <pc:sldMk cId="1547916821" sldId="263"/>
            <ac:picMk id="175" creationId="{7DC9B134-A017-4484-AC65-78769BB3650D}"/>
          </ac:picMkLst>
        </pc:picChg>
        <pc:cxnChg chg="add del mod">
          <ac:chgData name="Hubert Petka" userId="9e8c431e-ede8-46b7-aab9-95d64e4b7d93" providerId="ADAL" clId="{09094E1D-6D54-4241-B09D-EF098859EDB8}" dt="2020-07-07T07:16:41.753" v="96" actId="478"/>
          <ac:cxnSpMkLst>
            <pc:docMk/>
            <pc:sldMk cId="1547916821" sldId="263"/>
            <ac:cxnSpMk id="18" creationId="{C6708746-CD49-4201-A1CD-92387C213F82}"/>
          </ac:cxnSpMkLst>
        </pc:cxnChg>
        <pc:cxnChg chg="add del mod ord">
          <ac:chgData name="Hubert Petka" userId="9e8c431e-ede8-46b7-aab9-95d64e4b7d93" providerId="ADAL" clId="{09094E1D-6D54-4241-B09D-EF098859EDB8}" dt="2020-07-07T07:17:41.649" v="121" actId="11529"/>
          <ac:cxnSpMkLst>
            <pc:docMk/>
            <pc:sldMk cId="1547916821" sldId="263"/>
            <ac:cxnSpMk id="21" creationId="{286C0B37-8806-4A76-B358-259AF127EFB8}"/>
          </ac:cxnSpMkLst>
        </pc:cxnChg>
      </pc:sldChg>
    </pc:docChg>
  </pc:docChgLst>
  <pc:docChgLst>
    <pc:chgData name="Hubert Petka" userId="9e8c431e-ede8-46b7-aab9-95d64e4b7d93" providerId="ADAL" clId="{3DFFA532-882C-4276-BFF6-F4489651BA60}"/>
    <pc:docChg chg="undo redo custSel modSld">
      <pc:chgData name="Hubert Petka" userId="9e8c431e-ede8-46b7-aab9-95d64e4b7d93" providerId="ADAL" clId="{3DFFA532-882C-4276-BFF6-F4489651BA60}" dt="2021-03-12T15:42:47.724" v="3137" actId="1036"/>
      <pc:docMkLst>
        <pc:docMk/>
      </pc:docMkLst>
      <pc:sldChg chg="addSp delSp modSp mod addCm delCm">
        <pc:chgData name="Hubert Petka" userId="9e8c431e-ede8-46b7-aab9-95d64e4b7d93" providerId="ADAL" clId="{3DFFA532-882C-4276-BFF6-F4489651BA60}" dt="2021-03-12T15:42:47.724" v="3137" actId="1036"/>
        <pc:sldMkLst>
          <pc:docMk/>
          <pc:sldMk cId="1547916821" sldId="263"/>
        </pc:sldMkLst>
        <pc:spChg chg="add mod ord">
          <ac:chgData name="Hubert Petka" userId="9e8c431e-ede8-46b7-aab9-95d64e4b7d93" providerId="ADAL" clId="{3DFFA532-882C-4276-BFF6-F4489651BA60}" dt="2021-03-12T12:42:02.416" v="2345" actId="207"/>
          <ac:spMkLst>
            <pc:docMk/>
            <pc:sldMk cId="1547916821" sldId="263"/>
            <ac:spMk id="2" creationId="{4C33856C-1555-4B6A-8955-D1831FD14372}"/>
          </ac:spMkLst>
        </pc:spChg>
        <pc:spChg chg="mod">
          <ac:chgData name="Hubert Petka" userId="9e8c431e-ede8-46b7-aab9-95d64e4b7d93" providerId="ADAL" clId="{3DFFA532-882C-4276-BFF6-F4489651BA60}" dt="2021-03-12T12:50:02.909" v="2430" actId="20577"/>
          <ac:spMkLst>
            <pc:docMk/>
            <pc:sldMk cId="1547916821" sldId="263"/>
            <ac:spMk id="4" creationId="{0075A677-2E21-4404-809F-676FD7F0930F}"/>
          </ac:spMkLst>
        </pc:spChg>
        <pc:spChg chg="mod">
          <ac:chgData name="Hubert Petka" userId="9e8c431e-ede8-46b7-aab9-95d64e4b7d93" providerId="ADAL" clId="{3DFFA532-882C-4276-BFF6-F4489651BA60}" dt="2021-03-12T14:31:36.200" v="2635" actId="1076"/>
          <ac:spMkLst>
            <pc:docMk/>
            <pc:sldMk cId="1547916821" sldId="263"/>
            <ac:spMk id="7" creationId="{E8E34FE9-7384-4EA7-BB2E-3CB55074A6C3}"/>
          </ac:spMkLst>
        </pc:spChg>
        <pc:spChg chg="mod">
          <ac:chgData name="Hubert Petka" userId="9e8c431e-ede8-46b7-aab9-95d64e4b7d93" providerId="ADAL" clId="{3DFFA532-882C-4276-BFF6-F4489651BA60}" dt="2021-03-12T15:17:37.056" v="2903" actId="1076"/>
          <ac:spMkLst>
            <pc:docMk/>
            <pc:sldMk cId="1547916821" sldId="263"/>
            <ac:spMk id="8" creationId="{C4EDA2C4-D74C-4FB7-92D4-3BA9D9DB3205}"/>
          </ac:spMkLst>
        </pc:spChg>
        <pc:spChg chg="mod">
          <ac:chgData name="Hubert Petka" userId="9e8c431e-ede8-46b7-aab9-95d64e4b7d93" providerId="ADAL" clId="{3DFFA532-882C-4276-BFF6-F4489651BA60}" dt="2021-03-12T15:42:47.724" v="3137" actId="1036"/>
          <ac:spMkLst>
            <pc:docMk/>
            <pc:sldMk cId="1547916821" sldId="263"/>
            <ac:spMk id="10" creationId="{1D167E63-C91B-44CD-BD31-DBB2B943FCC2}"/>
          </ac:spMkLst>
        </pc:spChg>
        <pc:spChg chg="add mod">
          <ac:chgData name="Hubert Petka" userId="9e8c431e-ede8-46b7-aab9-95d64e4b7d93" providerId="ADAL" clId="{3DFFA532-882C-4276-BFF6-F4489651BA60}" dt="2021-03-12T15:41:13.154" v="3048" actId="1035"/>
          <ac:spMkLst>
            <pc:docMk/>
            <pc:sldMk cId="1547916821" sldId="263"/>
            <ac:spMk id="14" creationId="{E478943B-ED3C-4CC1-AE14-EE662F7D3D41}"/>
          </ac:spMkLst>
        </pc:spChg>
        <pc:spChg chg="mod">
          <ac:chgData name="Hubert Petka" userId="9e8c431e-ede8-46b7-aab9-95d64e4b7d93" providerId="ADAL" clId="{3DFFA532-882C-4276-BFF6-F4489651BA60}" dt="2021-03-12T10:29:48.135" v="12" actId="1076"/>
          <ac:spMkLst>
            <pc:docMk/>
            <pc:sldMk cId="1547916821" sldId="263"/>
            <ac:spMk id="15" creationId="{38D5C8F1-DD76-45A5-A74B-CE1C0DFF132A}"/>
          </ac:spMkLst>
        </pc:spChg>
        <pc:spChg chg="add mod">
          <ac:chgData name="Hubert Petka" userId="9e8c431e-ede8-46b7-aab9-95d64e4b7d93" providerId="ADAL" clId="{3DFFA532-882C-4276-BFF6-F4489651BA60}" dt="2021-03-12T15:41:13.154" v="3048" actId="1035"/>
          <ac:spMkLst>
            <pc:docMk/>
            <pc:sldMk cId="1547916821" sldId="263"/>
            <ac:spMk id="17" creationId="{77FF1FC4-4C4B-47FB-9BE0-C9C020883425}"/>
          </ac:spMkLst>
        </pc:spChg>
        <pc:spChg chg="add mod">
          <ac:chgData name="Hubert Petka" userId="9e8c431e-ede8-46b7-aab9-95d64e4b7d93" providerId="ADAL" clId="{3DFFA532-882C-4276-BFF6-F4489651BA60}" dt="2021-03-12T15:41:13.154" v="3048" actId="1035"/>
          <ac:spMkLst>
            <pc:docMk/>
            <pc:sldMk cId="1547916821" sldId="263"/>
            <ac:spMk id="23" creationId="{12C18632-F00F-4788-859D-E8A97208B5C7}"/>
          </ac:spMkLst>
        </pc:spChg>
        <pc:spChg chg="add mod">
          <ac:chgData name="Hubert Petka" userId="9e8c431e-ede8-46b7-aab9-95d64e4b7d93" providerId="ADAL" clId="{3DFFA532-882C-4276-BFF6-F4489651BA60}" dt="2021-03-12T15:41:13.154" v="3048" actId="1035"/>
          <ac:spMkLst>
            <pc:docMk/>
            <pc:sldMk cId="1547916821" sldId="263"/>
            <ac:spMk id="25" creationId="{5D276B66-D526-4E69-A4BB-6EBCE72DBB36}"/>
          </ac:spMkLst>
        </pc:spChg>
        <pc:spChg chg="add mod">
          <ac:chgData name="Hubert Petka" userId="9e8c431e-ede8-46b7-aab9-95d64e4b7d93" providerId="ADAL" clId="{3DFFA532-882C-4276-BFF6-F4489651BA60}" dt="2021-03-12T15:41:34.765" v="3059" actId="1076"/>
          <ac:spMkLst>
            <pc:docMk/>
            <pc:sldMk cId="1547916821" sldId="263"/>
            <ac:spMk id="32" creationId="{A05C52D9-0745-4954-BBC8-CE1EC5D5BA8B}"/>
          </ac:spMkLst>
        </pc:spChg>
        <pc:spChg chg="add del">
          <ac:chgData name="Hubert Petka" userId="9e8c431e-ede8-46b7-aab9-95d64e4b7d93" providerId="ADAL" clId="{3DFFA532-882C-4276-BFF6-F4489651BA60}" dt="2021-03-12T11:34:30.932" v="951" actId="478"/>
          <ac:spMkLst>
            <pc:docMk/>
            <pc:sldMk cId="1547916821" sldId="263"/>
            <ac:spMk id="44" creationId="{DC2095A5-4717-4A79-AC83-8928E9AD7B6C}"/>
          </ac:spMkLst>
        </pc:spChg>
        <pc:spChg chg="del">
          <ac:chgData name="Hubert Petka" userId="9e8c431e-ede8-46b7-aab9-95d64e4b7d93" providerId="ADAL" clId="{3DFFA532-882C-4276-BFF6-F4489651BA60}" dt="2021-03-12T11:15:59.087" v="370" actId="478"/>
          <ac:spMkLst>
            <pc:docMk/>
            <pc:sldMk cId="1547916821" sldId="263"/>
            <ac:spMk id="45" creationId="{C538109D-0ECF-4FCA-988D-D66C362B18E7}"/>
          </ac:spMkLst>
        </pc:spChg>
        <pc:spChg chg="del">
          <ac:chgData name="Hubert Petka" userId="9e8c431e-ede8-46b7-aab9-95d64e4b7d93" providerId="ADAL" clId="{3DFFA532-882C-4276-BFF6-F4489651BA60}" dt="2021-03-12T11:18:21.048" v="447" actId="478"/>
          <ac:spMkLst>
            <pc:docMk/>
            <pc:sldMk cId="1547916821" sldId="263"/>
            <ac:spMk id="46" creationId="{6C6B5547-972B-4D90-8623-C39EF78EA31B}"/>
          </ac:spMkLst>
        </pc:spChg>
        <pc:spChg chg="add mod">
          <ac:chgData name="Hubert Petka" userId="9e8c431e-ede8-46b7-aab9-95d64e4b7d93" providerId="ADAL" clId="{3DFFA532-882C-4276-BFF6-F4489651BA60}" dt="2021-03-12T11:37:43.605" v="1070" actId="1038"/>
          <ac:spMkLst>
            <pc:docMk/>
            <pc:sldMk cId="1547916821" sldId="263"/>
            <ac:spMk id="47" creationId="{D4A9CFFF-F769-4735-B877-7BAEAB8E4E47}"/>
          </ac:spMkLst>
        </pc:spChg>
        <pc:spChg chg="add mod">
          <ac:chgData name="Hubert Petka" userId="9e8c431e-ede8-46b7-aab9-95d64e4b7d93" providerId="ADAL" clId="{3DFFA532-882C-4276-BFF6-F4489651BA60}" dt="2021-03-12T12:46:17.416" v="2389" actId="1076"/>
          <ac:spMkLst>
            <pc:docMk/>
            <pc:sldMk cId="1547916821" sldId="263"/>
            <ac:spMk id="63" creationId="{C7E4F74F-2B86-4FE2-93E9-0968BF5A9E63}"/>
          </ac:spMkLst>
        </pc:spChg>
        <pc:spChg chg="add del mod">
          <ac:chgData name="Hubert Petka" userId="9e8c431e-ede8-46b7-aab9-95d64e4b7d93" providerId="ADAL" clId="{3DFFA532-882C-4276-BFF6-F4489651BA60}" dt="2021-03-12T14:53:22.386" v="2652"/>
          <ac:spMkLst>
            <pc:docMk/>
            <pc:sldMk cId="1547916821" sldId="263"/>
            <ac:spMk id="66" creationId="{B91D6E2D-40BB-4C24-9A94-0E7E916C4B1A}"/>
          </ac:spMkLst>
        </pc:spChg>
        <pc:spChg chg="add mod">
          <ac:chgData name="Hubert Petka" userId="9e8c431e-ede8-46b7-aab9-95d64e4b7d93" providerId="ADAL" clId="{3DFFA532-882C-4276-BFF6-F4489651BA60}" dt="2021-03-12T15:41:13.154" v="3048" actId="1035"/>
          <ac:spMkLst>
            <pc:docMk/>
            <pc:sldMk cId="1547916821" sldId="263"/>
            <ac:spMk id="68" creationId="{70B2723C-6823-4F7E-A0A6-26D5356D15DF}"/>
          </ac:spMkLst>
        </pc:spChg>
        <pc:spChg chg="add mod">
          <ac:chgData name="Hubert Petka" userId="9e8c431e-ede8-46b7-aab9-95d64e4b7d93" providerId="ADAL" clId="{3DFFA532-882C-4276-BFF6-F4489651BA60}" dt="2021-03-12T15:41:13.154" v="3048" actId="1035"/>
          <ac:spMkLst>
            <pc:docMk/>
            <pc:sldMk cId="1547916821" sldId="263"/>
            <ac:spMk id="71" creationId="{7EDB74C9-D113-4338-8D52-B2FE375F1238}"/>
          </ac:spMkLst>
        </pc:spChg>
        <pc:spChg chg="add mod">
          <ac:chgData name="Hubert Petka" userId="9e8c431e-ede8-46b7-aab9-95d64e4b7d93" providerId="ADAL" clId="{3DFFA532-882C-4276-BFF6-F4489651BA60}" dt="2021-03-12T15:41:13.154" v="3048" actId="1035"/>
          <ac:spMkLst>
            <pc:docMk/>
            <pc:sldMk cId="1547916821" sldId="263"/>
            <ac:spMk id="73" creationId="{48D9F82E-5C7A-448E-AA58-615EF2FA86FD}"/>
          </ac:spMkLst>
        </pc:spChg>
        <pc:spChg chg="del mod">
          <ac:chgData name="Hubert Petka" userId="9e8c431e-ede8-46b7-aab9-95d64e4b7d93" providerId="ADAL" clId="{3DFFA532-882C-4276-BFF6-F4489651BA60}" dt="2021-03-12T11:16:57.719" v="409" actId="478"/>
          <ac:spMkLst>
            <pc:docMk/>
            <pc:sldMk cId="1547916821" sldId="263"/>
            <ac:spMk id="80" creationId="{BB8DD94A-9B4C-423C-A872-B4142E1AC273}"/>
          </ac:spMkLst>
        </pc:spChg>
        <pc:spChg chg="del">
          <ac:chgData name="Hubert Petka" userId="9e8c431e-ede8-46b7-aab9-95d64e4b7d93" providerId="ADAL" clId="{3DFFA532-882C-4276-BFF6-F4489651BA60}" dt="2021-03-12T11:18:02.762" v="440" actId="478"/>
          <ac:spMkLst>
            <pc:docMk/>
            <pc:sldMk cId="1547916821" sldId="263"/>
            <ac:spMk id="81" creationId="{F91ED8D9-8E0F-4D55-9011-0B08B0EB1098}"/>
          </ac:spMkLst>
        </pc:spChg>
        <pc:spChg chg="add mod">
          <ac:chgData name="Hubert Petka" userId="9e8c431e-ede8-46b7-aab9-95d64e4b7d93" providerId="ADAL" clId="{3DFFA532-882C-4276-BFF6-F4489651BA60}" dt="2021-03-12T11:38:15.036" v="1129" actId="208"/>
          <ac:spMkLst>
            <pc:docMk/>
            <pc:sldMk cId="1547916821" sldId="263"/>
            <ac:spMk id="93" creationId="{E932858C-3202-4867-BEB2-87F91C50EA3C}"/>
          </ac:spMkLst>
        </pc:spChg>
        <pc:spChg chg="add mod">
          <ac:chgData name="Hubert Petka" userId="9e8c431e-ede8-46b7-aab9-95d64e4b7d93" providerId="ADAL" clId="{3DFFA532-882C-4276-BFF6-F4489651BA60}" dt="2021-03-12T15:41:57.815" v="3110" actId="20577"/>
          <ac:spMkLst>
            <pc:docMk/>
            <pc:sldMk cId="1547916821" sldId="263"/>
            <ac:spMk id="95" creationId="{B205F112-BA3C-4BBC-97AA-5A0A83D0A08E}"/>
          </ac:spMkLst>
        </pc:spChg>
        <pc:spChg chg="add mod">
          <ac:chgData name="Hubert Petka" userId="9e8c431e-ede8-46b7-aab9-95d64e4b7d93" providerId="ADAL" clId="{3DFFA532-882C-4276-BFF6-F4489651BA60}" dt="2021-03-12T11:50:57.177" v="1454" actId="20577"/>
          <ac:spMkLst>
            <pc:docMk/>
            <pc:sldMk cId="1547916821" sldId="263"/>
            <ac:spMk id="101" creationId="{837AE7CC-E668-42CF-93ED-5376D74176F0}"/>
          </ac:spMkLst>
        </pc:spChg>
        <pc:spChg chg="del mod">
          <ac:chgData name="Hubert Petka" userId="9e8c431e-ede8-46b7-aab9-95d64e4b7d93" providerId="ADAL" clId="{3DFFA532-882C-4276-BFF6-F4489651BA60}" dt="2021-03-12T11:38:40.414" v="1133" actId="478"/>
          <ac:spMkLst>
            <pc:docMk/>
            <pc:sldMk cId="1547916821" sldId="263"/>
            <ac:spMk id="125" creationId="{243D2D85-76D8-4E14-883B-17A1F09862EB}"/>
          </ac:spMkLst>
        </pc:spChg>
        <pc:spChg chg="del">
          <ac:chgData name="Hubert Petka" userId="9e8c431e-ede8-46b7-aab9-95d64e4b7d93" providerId="ADAL" clId="{3DFFA532-882C-4276-BFF6-F4489651BA60}" dt="2021-03-12T11:38:41.987" v="1134" actId="478"/>
          <ac:spMkLst>
            <pc:docMk/>
            <pc:sldMk cId="1547916821" sldId="263"/>
            <ac:spMk id="126" creationId="{A728453B-E60F-41E9-AD1B-0ED35B29852E}"/>
          </ac:spMkLst>
        </pc:spChg>
        <pc:spChg chg="mod">
          <ac:chgData name="Hubert Petka" userId="9e8c431e-ede8-46b7-aab9-95d64e4b7d93" providerId="ADAL" clId="{3DFFA532-882C-4276-BFF6-F4489651BA60}" dt="2021-03-12T15:42:43.187" v="3131" actId="1036"/>
          <ac:spMkLst>
            <pc:docMk/>
            <pc:sldMk cId="1547916821" sldId="263"/>
            <ac:spMk id="127" creationId="{A61893DE-B049-402D-8704-16A91189336C}"/>
          </ac:spMkLst>
        </pc:spChg>
        <pc:spChg chg="mod">
          <ac:chgData name="Hubert Petka" userId="9e8c431e-ede8-46b7-aab9-95d64e4b7d93" providerId="ADAL" clId="{3DFFA532-882C-4276-BFF6-F4489651BA60}" dt="2021-03-12T12:48:42.706" v="2400" actId="113"/>
          <ac:spMkLst>
            <pc:docMk/>
            <pc:sldMk cId="1547916821" sldId="263"/>
            <ac:spMk id="129" creationId="{B6F66D36-CCF5-4322-BA36-6BD522CFFD3E}"/>
          </ac:spMkLst>
        </pc:spChg>
        <pc:spChg chg="del">
          <ac:chgData name="Hubert Petka" userId="9e8c431e-ede8-46b7-aab9-95d64e4b7d93" providerId="ADAL" clId="{3DFFA532-882C-4276-BFF6-F4489651BA60}" dt="2021-03-12T12:31:23.971" v="1885" actId="478"/>
          <ac:spMkLst>
            <pc:docMk/>
            <pc:sldMk cId="1547916821" sldId="263"/>
            <ac:spMk id="130" creationId="{5AEDD39B-ECA4-4B20-9AF4-87E46865BDB5}"/>
          </ac:spMkLst>
        </pc:spChg>
        <pc:spChg chg="mod">
          <ac:chgData name="Hubert Petka" userId="9e8c431e-ede8-46b7-aab9-95d64e4b7d93" providerId="ADAL" clId="{3DFFA532-882C-4276-BFF6-F4489651BA60}" dt="2021-03-12T12:49:04.638" v="2424" actId="20577"/>
          <ac:spMkLst>
            <pc:docMk/>
            <pc:sldMk cId="1547916821" sldId="263"/>
            <ac:spMk id="131" creationId="{AA3E1F2C-625C-4DA8-9032-632547495995}"/>
          </ac:spMkLst>
        </pc:spChg>
        <pc:spChg chg="mod">
          <ac:chgData name="Hubert Petka" userId="9e8c431e-ede8-46b7-aab9-95d64e4b7d93" providerId="ADAL" clId="{3DFFA532-882C-4276-BFF6-F4489651BA60}" dt="2021-03-12T12:36:46.521" v="2342" actId="1076"/>
          <ac:spMkLst>
            <pc:docMk/>
            <pc:sldMk cId="1547916821" sldId="263"/>
            <ac:spMk id="132" creationId="{17B7A1E5-5D49-4BBD-851F-E0F826C2E30A}"/>
          </ac:spMkLst>
        </pc:spChg>
        <pc:spChg chg="mod">
          <ac:chgData name="Hubert Petka" userId="9e8c431e-ede8-46b7-aab9-95d64e4b7d93" providerId="ADAL" clId="{3DFFA532-882C-4276-BFF6-F4489651BA60}" dt="2021-03-12T12:36:46.521" v="2342" actId="1076"/>
          <ac:spMkLst>
            <pc:docMk/>
            <pc:sldMk cId="1547916821" sldId="263"/>
            <ac:spMk id="133" creationId="{EA13967A-A8C8-4038-9128-DA6EBEEA41CE}"/>
          </ac:spMkLst>
        </pc:spChg>
        <pc:spChg chg="mod">
          <ac:chgData name="Hubert Petka" userId="9e8c431e-ede8-46b7-aab9-95d64e4b7d93" providerId="ADAL" clId="{3DFFA532-882C-4276-BFF6-F4489651BA60}" dt="2021-03-12T12:36:46.521" v="2342" actId="1076"/>
          <ac:spMkLst>
            <pc:docMk/>
            <pc:sldMk cId="1547916821" sldId="263"/>
            <ac:spMk id="134" creationId="{0E75D991-3DC3-4A5F-96CD-81522BF300CD}"/>
          </ac:spMkLst>
        </pc:spChg>
        <pc:spChg chg="mod">
          <ac:chgData name="Hubert Petka" userId="9e8c431e-ede8-46b7-aab9-95d64e4b7d93" providerId="ADAL" clId="{3DFFA532-882C-4276-BFF6-F4489651BA60}" dt="2021-03-12T12:36:49.840" v="2343" actId="1076"/>
          <ac:spMkLst>
            <pc:docMk/>
            <pc:sldMk cId="1547916821" sldId="263"/>
            <ac:spMk id="138" creationId="{1BFE653A-F515-4D9A-ABA6-F4636629EEC6}"/>
          </ac:spMkLst>
        </pc:spChg>
        <pc:spChg chg="del">
          <ac:chgData name="Hubert Petka" userId="9e8c431e-ede8-46b7-aab9-95d64e4b7d93" providerId="ADAL" clId="{3DFFA532-882C-4276-BFF6-F4489651BA60}" dt="2021-03-12T12:31:26.015" v="1886" actId="478"/>
          <ac:spMkLst>
            <pc:docMk/>
            <pc:sldMk cId="1547916821" sldId="263"/>
            <ac:spMk id="139" creationId="{8385C728-3FCE-444C-8539-C6FCDD39BAE5}"/>
          </ac:spMkLst>
        </pc:spChg>
        <pc:spChg chg="mod">
          <ac:chgData name="Hubert Petka" userId="9e8c431e-ede8-46b7-aab9-95d64e4b7d93" providerId="ADAL" clId="{3DFFA532-882C-4276-BFF6-F4489651BA60}" dt="2021-03-12T12:49:44.086" v="2426" actId="20577"/>
          <ac:spMkLst>
            <pc:docMk/>
            <pc:sldMk cId="1547916821" sldId="263"/>
            <ac:spMk id="140" creationId="{B384C7AC-8064-4341-AA11-2A3B336455F1}"/>
          </ac:spMkLst>
        </pc:spChg>
        <pc:spChg chg="mod">
          <ac:chgData name="Hubert Petka" userId="9e8c431e-ede8-46b7-aab9-95d64e4b7d93" providerId="ADAL" clId="{3DFFA532-882C-4276-BFF6-F4489651BA60}" dt="2021-03-12T11:37:07.058" v="1060" actId="1076"/>
          <ac:spMkLst>
            <pc:docMk/>
            <pc:sldMk cId="1547916821" sldId="263"/>
            <ac:spMk id="141" creationId="{C3CE1C39-3864-41E1-A51E-50B5C7756723}"/>
          </ac:spMkLst>
        </pc:spChg>
        <pc:graphicFrameChg chg="add mod">
          <ac:chgData name="Hubert Petka" userId="9e8c431e-ede8-46b7-aab9-95d64e4b7d93" providerId="ADAL" clId="{3DFFA532-882C-4276-BFF6-F4489651BA60}" dt="2021-03-12T12:45:45.797" v="2384" actId="1076"/>
          <ac:graphicFrameMkLst>
            <pc:docMk/>
            <pc:sldMk cId="1547916821" sldId="263"/>
            <ac:graphicFrameMk id="6" creationId="{ED07321C-91DD-417C-80B3-32145964D155}"/>
          </ac:graphicFrameMkLst>
        </pc:graphicFrameChg>
        <pc:graphicFrameChg chg="add mod">
          <ac:chgData name="Hubert Petka" userId="9e8c431e-ede8-46b7-aab9-95d64e4b7d93" providerId="ADAL" clId="{3DFFA532-882C-4276-BFF6-F4489651BA60}" dt="2021-03-12T15:41:13.154" v="3048" actId="1035"/>
          <ac:graphicFrameMkLst>
            <pc:docMk/>
            <pc:sldMk cId="1547916821" sldId="263"/>
            <ac:graphicFrameMk id="12" creationId="{12C1B7B1-9D0C-48CB-B1D3-DC3F69EF619B}"/>
          </ac:graphicFrameMkLst>
        </pc:graphicFrameChg>
        <pc:graphicFrameChg chg="del">
          <ac:chgData name="Hubert Petka" userId="9e8c431e-ede8-46b7-aab9-95d64e4b7d93" providerId="ADAL" clId="{3DFFA532-882C-4276-BFF6-F4489651BA60}" dt="2021-03-12T10:29:27.996" v="0" actId="478"/>
          <ac:graphicFrameMkLst>
            <pc:docMk/>
            <pc:sldMk cId="1547916821" sldId="263"/>
            <ac:graphicFrameMk id="12" creationId="{A9082495-191B-46FE-8CAA-5C2CF9FF2136}"/>
          </ac:graphicFrameMkLst>
        </pc:graphicFrameChg>
        <pc:graphicFrameChg chg="del">
          <ac:chgData name="Hubert Petka" userId="9e8c431e-ede8-46b7-aab9-95d64e4b7d93" providerId="ADAL" clId="{3DFFA532-882C-4276-BFF6-F4489651BA60}" dt="2021-03-12T11:38:39.049" v="1131" actId="478"/>
          <ac:graphicFrameMkLst>
            <pc:docMk/>
            <pc:sldMk cId="1547916821" sldId="263"/>
            <ac:graphicFrameMk id="14" creationId="{77DB60E7-1C26-4E86-A2FE-BEE3786D640D}"/>
          </ac:graphicFrameMkLst>
        </pc:graphicFrameChg>
        <pc:graphicFrameChg chg="del">
          <ac:chgData name="Hubert Petka" userId="9e8c431e-ede8-46b7-aab9-95d64e4b7d93" providerId="ADAL" clId="{3DFFA532-882C-4276-BFF6-F4489651BA60}" dt="2021-03-12T12:31:22.685" v="1884" actId="478"/>
          <ac:graphicFrameMkLst>
            <pc:docMk/>
            <pc:sldMk cId="1547916821" sldId="263"/>
            <ac:graphicFrameMk id="25" creationId="{D2BEF224-2E27-4AC2-B2F2-B1E9ED0564EA}"/>
          </ac:graphicFrameMkLst>
        </pc:graphicFrameChg>
        <pc:graphicFrameChg chg="mod">
          <ac:chgData name="Hubert Petka" userId="9e8c431e-ede8-46b7-aab9-95d64e4b7d93" providerId="ADAL" clId="{3DFFA532-882C-4276-BFF6-F4489651BA60}" dt="2021-03-12T12:36:46.521" v="2342" actId="1076"/>
          <ac:graphicFrameMkLst>
            <pc:docMk/>
            <pc:sldMk cId="1547916821" sldId="263"/>
            <ac:graphicFrameMk id="28" creationId="{CB346ADA-1BE8-4916-A57D-D695FCF0340F}"/>
          </ac:graphicFrameMkLst>
        </pc:graphicFrameChg>
        <pc:graphicFrameChg chg="del mod">
          <ac:chgData name="Hubert Petka" userId="9e8c431e-ede8-46b7-aab9-95d64e4b7d93" providerId="ADAL" clId="{3DFFA532-882C-4276-BFF6-F4489651BA60}" dt="2021-03-12T12:36:30.641" v="2341" actId="478"/>
          <ac:graphicFrameMkLst>
            <pc:docMk/>
            <pc:sldMk cId="1547916821" sldId="263"/>
            <ac:graphicFrameMk id="31" creationId="{3AD0BBD7-A934-40CD-B085-7626D6279222}"/>
          </ac:graphicFrameMkLst>
        </pc:graphicFrameChg>
        <pc:graphicFrameChg chg="add del mod">
          <ac:chgData name="Hubert Petka" userId="9e8c431e-ede8-46b7-aab9-95d64e4b7d93" providerId="ADAL" clId="{3DFFA532-882C-4276-BFF6-F4489651BA60}" dt="2021-03-12T15:14:57.500" v="2869" actId="478"/>
          <ac:graphicFrameMkLst>
            <pc:docMk/>
            <pc:sldMk cId="1547916821" sldId="263"/>
            <ac:graphicFrameMk id="31" creationId="{B13A4341-0DB5-4736-B660-49053213958B}"/>
          </ac:graphicFrameMkLst>
        </pc:graphicFrameChg>
        <pc:graphicFrameChg chg="add mod modGraphic">
          <ac:chgData name="Hubert Petka" userId="9e8c431e-ede8-46b7-aab9-95d64e4b7d93" providerId="ADAL" clId="{3DFFA532-882C-4276-BFF6-F4489651BA60}" dt="2021-03-12T11:30:43.956" v="878" actId="1037"/>
          <ac:graphicFrameMkLst>
            <pc:docMk/>
            <pc:sldMk cId="1547916821" sldId="263"/>
            <ac:graphicFrameMk id="42" creationId="{631EA882-203A-428C-8FFC-B10D58949608}"/>
          </ac:graphicFrameMkLst>
        </pc:graphicFrameChg>
        <pc:graphicFrameChg chg="add del mod">
          <ac:chgData name="Hubert Petka" userId="9e8c431e-ede8-46b7-aab9-95d64e4b7d93" providerId="ADAL" clId="{3DFFA532-882C-4276-BFF6-F4489651BA60}" dt="2021-03-12T11:39:46.123" v="1139" actId="478"/>
          <ac:graphicFrameMkLst>
            <pc:docMk/>
            <pc:sldMk cId="1547916821" sldId="263"/>
            <ac:graphicFrameMk id="50" creationId="{A2C04F29-E6E0-4301-9145-24A209B03351}"/>
          </ac:graphicFrameMkLst>
        </pc:graphicFrameChg>
        <pc:graphicFrameChg chg="add mod">
          <ac:chgData name="Hubert Petka" userId="9e8c431e-ede8-46b7-aab9-95d64e4b7d93" providerId="ADAL" clId="{3DFFA532-882C-4276-BFF6-F4489651BA60}" dt="2021-03-12T14:28:23.935" v="2435"/>
          <ac:graphicFrameMkLst>
            <pc:docMk/>
            <pc:sldMk cId="1547916821" sldId="263"/>
            <ac:graphicFrameMk id="64" creationId="{8AE52899-16C0-462A-B779-A53E552ABB56}"/>
          </ac:graphicFrameMkLst>
        </pc:graphicFrameChg>
        <pc:graphicFrameChg chg="add del mod">
          <ac:chgData name="Hubert Petka" userId="9e8c431e-ede8-46b7-aab9-95d64e4b7d93" providerId="ADAL" clId="{3DFFA532-882C-4276-BFF6-F4489651BA60}" dt="2021-03-12T14:28:14.338" v="2431" actId="478"/>
          <ac:graphicFrameMkLst>
            <pc:docMk/>
            <pc:sldMk cId="1547916821" sldId="263"/>
            <ac:graphicFrameMk id="67" creationId="{1174808E-53D4-46C4-97AB-D24558F96D5E}"/>
          </ac:graphicFrameMkLst>
        </pc:graphicFrameChg>
        <pc:graphicFrameChg chg="add mod modGraphic">
          <ac:chgData name="Hubert Petka" userId="9e8c431e-ede8-46b7-aab9-95d64e4b7d93" providerId="ADAL" clId="{3DFFA532-882C-4276-BFF6-F4489651BA60}" dt="2021-03-12T11:33:16.245" v="894" actId="1038"/>
          <ac:graphicFrameMkLst>
            <pc:docMk/>
            <pc:sldMk cId="1547916821" sldId="263"/>
            <ac:graphicFrameMk id="88" creationId="{5071B2F6-3E9D-4273-A8C9-04851C420B28}"/>
          </ac:graphicFrameMkLst>
        </pc:graphicFrameChg>
        <pc:graphicFrameChg chg="add mod modGraphic">
          <ac:chgData name="Hubert Petka" userId="9e8c431e-ede8-46b7-aab9-95d64e4b7d93" providerId="ADAL" clId="{3DFFA532-882C-4276-BFF6-F4489651BA60}" dt="2021-03-12T11:33:35.776" v="923" actId="1037"/>
          <ac:graphicFrameMkLst>
            <pc:docMk/>
            <pc:sldMk cId="1547916821" sldId="263"/>
            <ac:graphicFrameMk id="89" creationId="{90632A96-A970-4B26-AA15-B2626C238E1F}"/>
          </ac:graphicFrameMkLst>
        </pc:graphicFrameChg>
        <pc:graphicFrameChg chg="add mod modGraphic">
          <ac:chgData name="Hubert Petka" userId="9e8c431e-ede8-46b7-aab9-95d64e4b7d93" providerId="ADAL" clId="{3DFFA532-882C-4276-BFF6-F4489651BA60}" dt="2021-03-12T11:35:27.009" v="986" actId="113"/>
          <ac:graphicFrameMkLst>
            <pc:docMk/>
            <pc:sldMk cId="1547916821" sldId="263"/>
            <ac:graphicFrameMk id="90" creationId="{36B810AE-BA5F-431E-A558-2CEE901769FB}"/>
          </ac:graphicFrameMkLst>
        </pc:graphicFrameChg>
        <pc:graphicFrameChg chg="add mod modGraphic">
          <ac:chgData name="Hubert Petka" userId="9e8c431e-ede8-46b7-aab9-95d64e4b7d93" providerId="ADAL" clId="{3DFFA532-882C-4276-BFF6-F4489651BA60}" dt="2021-03-12T11:36:06.273" v="997" actId="20577"/>
          <ac:graphicFrameMkLst>
            <pc:docMk/>
            <pc:sldMk cId="1547916821" sldId="263"/>
            <ac:graphicFrameMk id="91" creationId="{B5C21D94-2073-4C29-BFC0-2F43395A0B95}"/>
          </ac:graphicFrameMkLst>
        </pc:graphicFrameChg>
        <pc:graphicFrameChg chg="mod">
          <ac:chgData name="Hubert Petka" userId="9e8c431e-ede8-46b7-aab9-95d64e4b7d93" providerId="ADAL" clId="{3DFFA532-882C-4276-BFF6-F4489651BA60}" dt="2021-03-12T12:36:46.521" v="2342" actId="1076"/>
          <ac:graphicFrameMkLst>
            <pc:docMk/>
            <pc:sldMk cId="1547916821" sldId="263"/>
            <ac:graphicFrameMk id="94" creationId="{12F250D4-B1DA-47F2-B665-F5B2FB6C75E2}"/>
          </ac:graphicFrameMkLst>
        </pc:graphicFrameChg>
        <pc:graphicFrameChg chg="add mod">
          <ac:chgData name="Hubert Petka" userId="9e8c431e-ede8-46b7-aab9-95d64e4b7d93" providerId="ADAL" clId="{3DFFA532-882C-4276-BFF6-F4489651BA60}" dt="2021-03-12T15:42:38.363" v="3123"/>
          <ac:graphicFrameMkLst>
            <pc:docMk/>
            <pc:sldMk cId="1547916821" sldId="263"/>
            <ac:graphicFrameMk id="105" creationId="{2C7CB4E7-3CEF-4556-8ACB-74CB4D9AE78C}"/>
          </ac:graphicFrameMkLst>
        </pc:graphicFrameChg>
        <pc:graphicFrameChg chg="del mod">
          <ac:chgData name="Hubert Petka" userId="9e8c431e-ede8-46b7-aab9-95d64e4b7d93" providerId="ADAL" clId="{3DFFA532-882C-4276-BFF6-F4489651BA60}" dt="2021-03-12T11:51:06.148" v="1457" actId="478"/>
          <ac:graphicFrameMkLst>
            <pc:docMk/>
            <pc:sldMk cId="1547916821" sldId="263"/>
            <ac:graphicFrameMk id="124" creationId="{8BE796DC-9D95-4B4F-840A-784E445D56B8}"/>
          </ac:graphicFrameMkLst>
        </pc:graphicFrameChg>
        <pc:graphicFrameChg chg="del mod">
          <ac:chgData name="Hubert Petka" userId="9e8c431e-ede8-46b7-aab9-95d64e4b7d93" providerId="ADAL" clId="{3DFFA532-882C-4276-BFF6-F4489651BA60}" dt="2021-03-12T12:00:05.090" v="1840" actId="478"/>
          <ac:graphicFrameMkLst>
            <pc:docMk/>
            <pc:sldMk cId="1547916821" sldId="263"/>
            <ac:graphicFrameMk id="128" creationId="{C9ED2024-9CE5-469A-B230-E6BA015D520D}"/>
          </ac:graphicFrameMkLst>
        </pc:graphicFrameChg>
        <pc:picChg chg="add del mod">
          <ac:chgData name="Hubert Petka" userId="9e8c431e-ede8-46b7-aab9-95d64e4b7d93" providerId="ADAL" clId="{3DFFA532-882C-4276-BFF6-F4489651BA60}" dt="2021-03-12T10:42:45.430" v="129" actId="478"/>
          <ac:picMkLst>
            <pc:docMk/>
            <pc:sldMk cId="1547916821" sldId="263"/>
            <ac:picMk id="5" creationId="{CAB68F85-9582-4F91-A955-5F845033D3D3}"/>
          </ac:picMkLst>
        </pc:picChg>
        <pc:picChg chg="add mod">
          <ac:chgData name="Hubert Petka" userId="9e8c431e-ede8-46b7-aab9-95d64e4b7d93" providerId="ADAL" clId="{3DFFA532-882C-4276-BFF6-F4489651BA60}" dt="2021-03-12T11:30:43.956" v="878" actId="1037"/>
          <ac:picMkLst>
            <pc:docMk/>
            <pc:sldMk cId="1547916821" sldId="263"/>
            <ac:picMk id="11" creationId="{19A500E3-A41E-4349-8908-0F646F02AC8F}"/>
          </ac:picMkLst>
        </pc:picChg>
        <pc:picChg chg="add mod">
          <ac:chgData name="Hubert Petka" userId="9e8c431e-ede8-46b7-aab9-95d64e4b7d93" providerId="ADAL" clId="{3DFFA532-882C-4276-BFF6-F4489651BA60}" dt="2021-03-12T12:45:45.797" v="2384" actId="1076"/>
          <ac:picMkLst>
            <pc:docMk/>
            <pc:sldMk cId="1547916821" sldId="263"/>
            <ac:picMk id="13" creationId="{E58C430C-3D8B-475B-B3FD-13E398C81997}"/>
          </ac:picMkLst>
        </pc:picChg>
        <pc:picChg chg="add mod">
          <ac:chgData name="Hubert Petka" userId="9e8c431e-ede8-46b7-aab9-95d64e4b7d93" providerId="ADAL" clId="{3DFFA532-882C-4276-BFF6-F4489651BA60}" dt="2021-03-12T11:30:43.956" v="878" actId="1037"/>
          <ac:picMkLst>
            <pc:docMk/>
            <pc:sldMk cId="1547916821" sldId="263"/>
            <ac:picMk id="16" creationId="{815C4525-CF4F-4DA8-8312-5E144163B072}"/>
          </ac:picMkLst>
        </pc:picChg>
        <pc:picChg chg="add mod">
          <ac:chgData name="Hubert Petka" userId="9e8c431e-ede8-46b7-aab9-95d64e4b7d93" providerId="ADAL" clId="{3DFFA532-882C-4276-BFF6-F4489651BA60}" dt="2021-03-12T11:33:35.776" v="923" actId="1037"/>
          <ac:picMkLst>
            <pc:docMk/>
            <pc:sldMk cId="1547916821" sldId="263"/>
            <ac:picMk id="18" creationId="{EBAB3F63-ABED-4335-87E0-78699850C676}"/>
          </ac:picMkLst>
        </pc:picChg>
        <pc:picChg chg="add mod">
          <ac:chgData name="Hubert Petka" userId="9e8c431e-ede8-46b7-aab9-95d64e4b7d93" providerId="ADAL" clId="{3DFFA532-882C-4276-BFF6-F4489651BA60}" dt="2021-03-12T11:33:16.245" v="894" actId="1038"/>
          <ac:picMkLst>
            <pc:docMk/>
            <pc:sldMk cId="1547916821" sldId="263"/>
            <ac:picMk id="20" creationId="{760EEFEE-7AB1-4C6C-BBA2-72086C3BBF6E}"/>
          </ac:picMkLst>
        </pc:picChg>
        <pc:picChg chg="add del mod">
          <ac:chgData name="Hubert Petka" userId="9e8c431e-ede8-46b7-aab9-95d64e4b7d93" providerId="ADAL" clId="{3DFFA532-882C-4276-BFF6-F4489651BA60}" dt="2021-03-12T14:55:58.408" v="2805" actId="478"/>
          <ac:picMkLst>
            <pc:docMk/>
            <pc:sldMk cId="1547916821" sldId="263"/>
            <ac:picMk id="21" creationId="{E05E58D0-EAB3-4A53-A6C5-26FF12CCE926}"/>
          </ac:picMkLst>
        </pc:picChg>
        <pc:picChg chg="add mod">
          <ac:chgData name="Hubert Petka" userId="9e8c431e-ede8-46b7-aab9-95d64e4b7d93" providerId="ADAL" clId="{3DFFA532-882C-4276-BFF6-F4489651BA60}" dt="2021-03-12T11:30:43.956" v="878" actId="1037"/>
          <ac:picMkLst>
            <pc:docMk/>
            <pc:sldMk cId="1547916821" sldId="263"/>
            <ac:picMk id="22" creationId="{88AA0063-61B9-4DD4-B228-D5B02AD42DD5}"/>
          </ac:picMkLst>
        </pc:picChg>
        <pc:picChg chg="add mod">
          <ac:chgData name="Hubert Petka" userId="9e8c431e-ede8-46b7-aab9-95d64e4b7d93" providerId="ADAL" clId="{3DFFA532-882C-4276-BFF6-F4489651BA60}" dt="2021-03-12T11:37:14.002" v="1061" actId="1035"/>
          <ac:picMkLst>
            <pc:docMk/>
            <pc:sldMk cId="1547916821" sldId="263"/>
            <ac:picMk id="24" creationId="{FBACA07F-663E-4640-9E22-B7EB3F230B78}"/>
          </ac:picMkLst>
        </pc:picChg>
        <pc:picChg chg="add mod">
          <ac:chgData name="Hubert Petka" userId="9e8c431e-ede8-46b7-aab9-95d64e4b7d93" providerId="ADAL" clId="{3DFFA532-882C-4276-BFF6-F4489651BA60}" dt="2021-03-12T11:37:17.174" v="1062" actId="1035"/>
          <ac:picMkLst>
            <pc:docMk/>
            <pc:sldMk cId="1547916821" sldId="263"/>
            <ac:picMk id="27" creationId="{4B7F570C-DFB4-4F31-9B8F-456056DBC0B7}"/>
          </ac:picMkLst>
        </pc:picChg>
        <pc:picChg chg="add mod">
          <ac:chgData name="Hubert Petka" userId="9e8c431e-ede8-46b7-aab9-95d64e4b7d93" providerId="ADAL" clId="{3DFFA532-882C-4276-BFF6-F4489651BA60}" dt="2021-03-12T11:30:43.956" v="878" actId="1037"/>
          <ac:picMkLst>
            <pc:docMk/>
            <pc:sldMk cId="1547916821" sldId="263"/>
            <ac:picMk id="30" creationId="{D8A0641D-83BF-499D-9B91-1C2699D069E4}"/>
          </ac:picMkLst>
        </pc:picChg>
        <pc:picChg chg="add mod">
          <ac:chgData name="Hubert Petka" userId="9e8c431e-ede8-46b7-aab9-95d64e4b7d93" providerId="ADAL" clId="{3DFFA532-882C-4276-BFF6-F4489651BA60}" dt="2021-03-12T11:33:35.776" v="923" actId="1037"/>
          <ac:picMkLst>
            <pc:docMk/>
            <pc:sldMk cId="1547916821" sldId="263"/>
            <ac:picMk id="33" creationId="{82AD861A-27DE-4DE1-9C21-3D291A717088}"/>
          </ac:picMkLst>
        </pc:picChg>
        <pc:picChg chg="add mod">
          <ac:chgData name="Hubert Petka" userId="9e8c431e-ede8-46b7-aab9-95d64e4b7d93" providerId="ADAL" clId="{3DFFA532-882C-4276-BFF6-F4489651BA60}" dt="2021-03-12T11:33:16.245" v="894" actId="1038"/>
          <ac:picMkLst>
            <pc:docMk/>
            <pc:sldMk cId="1547916821" sldId="263"/>
            <ac:picMk id="35" creationId="{8ACB9ACE-C847-4BB7-A936-8C6C858B66DE}"/>
          </ac:picMkLst>
        </pc:picChg>
        <pc:picChg chg="add mod">
          <ac:chgData name="Hubert Petka" userId="9e8c431e-ede8-46b7-aab9-95d64e4b7d93" providerId="ADAL" clId="{3DFFA532-882C-4276-BFF6-F4489651BA60}" dt="2021-03-12T11:35:05.033" v="965" actId="1037"/>
          <ac:picMkLst>
            <pc:docMk/>
            <pc:sldMk cId="1547916821" sldId="263"/>
            <ac:picMk id="37" creationId="{18F86DFC-1A61-4F86-A293-244B7BEA6378}"/>
          </ac:picMkLst>
        </pc:picChg>
        <pc:picChg chg="add mod">
          <ac:chgData name="Hubert Petka" userId="9e8c431e-ede8-46b7-aab9-95d64e4b7d93" providerId="ADAL" clId="{3DFFA532-882C-4276-BFF6-F4489651BA60}" dt="2021-03-12T11:33:16.245" v="894" actId="1038"/>
          <ac:picMkLst>
            <pc:docMk/>
            <pc:sldMk cId="1547916821" sldId="263"/>
            <ac:picMk id="39" creationId="{0392E95D-7D31-42E4-8FFB-3340596D43EF}"/>
          </ac:picMkLst>
        </pc:picChg>
        <pc:picChg chg="add mod ord">
          <ac:chgData name="Hubert Petka" userId="9e8c431e-ede8-46b7-aab9-95d64e4b7d93" providerId="ADAL" clId="{3DFFA532-882C-4276-BFF6-F4489651BA60}" dt="2021-03-12T11:35:02.105" v="962" actId="1037"/>
          <ac:picMkLst>
            <pc:docMk/>
            <pc:sldMk cId="1547916821" sldId="263"/>
            <ac:picMk id="41" creationId="{25801484-60C7-41F4-A1E0-37F7AE200EDD}"/>
          </ac:picMkLst>
        </pc:picChg>
        <pc:picChg chg="del">
          <ac:chgData name="Hubert Petka" userId="9e8c431e-ede8-46b7-aab9-95d64e4b7d93" providerId="ADAL" clId="{3DFFA532-882C-4276-BFF6-F4489651BA60}" dt="2021-03-12T11:38:39.049" v="1131" actId="478"/>
          <ac:picMkLst>
            <pc:docMk/>
            <pc:sldMk cId="1547916821" sldId="263"/>
            <ac:picMk id="43" creationId="{0A04BEA5-7316-48C1-A3A5-CAB217B4614A}"/>
          </ac:picMkLst>
        </pc:picChg>
        <pc:picChg chg="del mod">
          <ac:chgData name="Hubert Petka" userId="9e8c431e-ede8-46b7-aab9-95d64e4b7d93" providerId="ADAL" clId="{3DFFA532-882C-4276-BFF6-F4489651BA60}" dt="2021-03-12T11:04:01.154" v="140" actId="478"/>
          <ac:picMkLst>
            <pc:docMk/>
            <pc:sldMk cId="1547916821" sldId="263"/>
            <ac:picMk id="51" creationId="{C95A1909-AF67-4B9B-9EF8-92AF68F23C1B}"/>
          </ac:picMkLst>
        </pc:picChg>
        <pc:picChg chg="del mod">
          <ac:chgData name="Hubert Petka" userId="9e8c431e-ede8-46b7-aab9-95d64e4b7d93" providerId="ADAL" clId="{3DFFA532-882C-4276-BFF6-F4489651BA60}" dt="2021-03-12T11:04:03.021" v="142" actId="478"/>
          <ac:picMkLst>
            <pc:docMk/>
            <pc:sldMk cId="1547916821" sldId="263"/>
            <ac:picMk id="53" creationId="{280CA317-F141-4A23-872B-62719ED714E1}"/>
          </ac:picMkLst>
        </pc:picChg>
        <pc:picChg chg="del mod">
          <ac:chgData name="Hubert Petka" userId="9e8c431e-ede8-46b7-aab9-95d64e4b7d93" providerId="ADAL" clId="{3DFFA532-882C-4276-BFF6-F4489651BA60}" dt="2021-03-12T11:04:00.355" v="139" actId="478"/>
          <ac:picMkLst>
            <pc:docMk/>
            <pc:sldMk cId="1547916821" sldId="263"/>
            <ac:picMk id="55" creationId="{6C03400C-0451-4E47-9AF3-1137CAC8F1D5}"/>
          </ac:picMkLst>
        </pc:picChg>
        <pc:picChg chg="del mod">
          <ac:chgData name="Hubert Petka" userId="9e8c431e-ede8-46b7-aab9-95d64e4b7d93" providerId="ADAL" clId="{3DFFA532-882C-4276-BFF6-F4489651BA60}" dt="2021-03-12T11:04:01.670" v="141" actId="478"/>
          <ac:picMkLst>
            <pc:docMk/>
            <pc:sldMk cId="1547916821" sldId="263"/>
            <ac:picMk id="56" creationId="{97114032-D7EA-4E0D-96FF-093249425525}"/>
          </ac:picMkLst>
        </pc:picChg>
        <pc:picChg chg="del mod">
          <ac:chgData name="Hubert Petka" userId="9e8c431e-ede8-46b7-aab9-95d64e4b7d93" providerId="ADAL" clId="{3DFFA532-882C-4276-BFF6-F4489651BA60}" dt="2021-03-12T11:03:59.162" v="137" actId="478"/>
          <ac:picMkLst>
            <pc:docMk/>
            <pc:sldMk cId="1547916821" sldId="263"/>
            <ac:picMk id="57" creationId="{1282901E-E856-452C-9695-39ABCF1D9C4F}"/>
          </ac:picMkLst>
        </pc:picChg>
        <pc:picChg chg="del mod">
          <ac:chgData name="Hubert Petka" userId="9e8c431e-ede8-46b7-aab9-95d64e4b7d93" providerId="ADAL" clId="{3DFFA532-882C-4276-BFF6-F4489651BA60}" dt="2021-03-12T11:03:56.790" v="135" actId="478"/>
          <ac:picMkLst>
            <pc:docMk/>
            <pc:sldMk cId="1547916821" sldId="263"/>
            <ac:picMk id="58" creationId="{1F923A7B-7364-42DD-A54B-EE1E91C143C1}"/>
          </ac:picMkLst>
        </pc:picChg>
        <pc:picChg chg="del mod">
          <ac:chgData name="Hubert Petka" userId="9e8c431e-ede8-46b7-aab9-95d64e4b7d93" providerId="ADAL" clId="{3DFFA532-882C-4276-BFF6-F4489651BA60}" dt="2021-03-12T11:03:57.738" v="136" actId="478"/>
          <ac:picMkLst>
            <pc:docMk/>
            <pc:sldMk cId="1547916821" sldId="263"/>
            <ac:picMk id="59" creationId="{91B97FE2-6BAB-41DF-AB52-16F6A0D6914B}"/>
          </ac:picMkLst>
        </pc:picChg>
        <pc:picChg chg="del mod">
          <ac:chgData name="Hubert Petka" userId="9e8c431e-ede8-46b7-aab9-95d64e4b7d93" providerId="ADAL" clId="{3DFFA532-882C-4276-BFF6-F4489651BA60}" dt="2021-03-12T11:03:59.508" v="138" actId="478"/>
          <ac:picMkLst>
            <pc:docMk/>
            <pc:sldMk cId="1547916821" sldId="263"/>
            <ac:picMk id="60" creationId="{BED0A29F-1FCE-491A-A7F9-EDA50E77FB22}"/>
          </ac:picMkLst>
        </pc:picChg>
        <pc:picChg chg="del mod">
          <ac:chgData name="Hubert Petka" userId="9e8c431e-ede8-46b7-aab9-95d64e4b7d93" providerId="ADAL" clId="{3DFFA532-882C-4276-BFF6-F4489651BA60}" dt="2021-03-12T11:03:56.123" v="134" actId="478"/>
          <ac:picMkLst>
            <pc:docMk/>
            <pc:sldMk cId="1547916821" sldId="263"/>
            <ac:picMk id="61" creationId="{ED584DB1-20B6-4BEA-A588-4F203B21058E}"/>
          </ac:picMkLst>
        </pc:picChg>
        <pc:picChg chg="del mod">
          <ac:chgData name="Hubert Petka" userId="9e8c431e-ede8-46b7-aab9-95d64e4b7d93" providerId="ADAL" clId="{3DFFA532-882C-4276-BFF6-F4489651BA60}" dt="2021-03-12T11:03:55.739" v="133" actId="478"/>
          <ac:picMkLst>
            <pc:docMk/>
            <pc:sldMk cId="1547916821" sldId="263"/>
            <ac:picMk id="62" creationId="{C96BDAEE-2071-4142-A494-80551E458773}"/>
          </ac:picMkLst>
        </pc:picChg>
        <pc:picChg chg="add mod ord">
          <ac:chgData name="Hubert Petka" userId="9e8c431e-ede8-46b7-aab9-95d64e4b7d93" providerId="ADAL" clId="{3DFFA532-882C-4276-BFF6-F4489651BA60}" dt="2021-03-12T11:33:16.245" v="894" actId="1038"/>
          <ac:picMkLst>
            <pc:docMk/>
            <pc:sldMk cId="1547916821" sldId="263"/>
            <ac:picMk id="75" creationId="{E208ECB2-71DE-438A-A0F3-82B671C01C7D}"/>
          </ac:picMkLst>
        </pc:picChg>
        <pc:picChg chg="add mod ord">
          <ac:chgData name="Hubert Petka" userId="9e8c431e-ede8-46b7-aab9-95d64e4b7d93" providerId="ADAL" clId="{3DFFA532-882C-4276-BFF6-F4489651BA60}" dt="2021-03-12T11:33:35.776" v="923" actId="1037"/>
          <ac:picMkLst>
            <pc:docMk/>
            <pc:sldMk cId="1547916821" sldId="263"/>
            <ac:picMk id="76" creationId="{7B92863C-28DE-431E-BD73-32104F8EE0A9}"/>
          </ac:picMkLst>
        </pc:picChg>
        <pc:picChg chg="add mod ord">
          <ac:chgData name="Hubert Petka" userId="9e8c431e-ede8-46b7-aab9-95d64e4b7d93" providerId="ADAL" clId="{3DFFA532-882C-4276-BFF6-F4489651BA60}" dt="2021-03-12T11:33:16.245" v="894" actId="1038"/>
          <ac:picMkLst>
            <pc:docMk/>
            <pc:sldMk cId="1547916821" sldId="263"/>
            <ac:picMk id="77" creationId="{F716AA8B-0A77-4F92-912A-1D7D5A22666A}"/>
          </ac:picMkLst>
        </pc:picChg>
        <pc:picChg chg="add mod ord">
          <ac:chgData name="Hubert Petka" userId="9e8c431e-ede8-46b7-aab9-95d64e4b7d93" providerId="ADAL" clId="{3DFFA532-882C-4276-BFF6-F4489651BA60}" dt="2021-03-12T11:30:43.956" v="878" actId="1037"/>
          <ac:picMkLst>
            <pc:docMk/>
            <pc:sldMk cId="1547916821" sldId="263"/>
            <ac:picMk id="78" creationId="{05C3C296-F20B-4021-8D63-8DDA5D69F0D7}"/>
          </ac:picMkLst>
        </pc:picChg>
        <pc:picChg chg="add mod ord">
          <ac:chgData name="Hubert Petka" userId="9e8c431e-ede8-46b7-aab9-95d64e4b7d93" providerId="ADAL" clId="{3DFFA532-882C-4276-BFF6-F4489651BA60}" dt="2021-03-12T11:33:35.776" v="923" actId="1037"/>
          <ac:picMkLst>
            <pc:docMk/>
            <pc:sldMk cId="1547916821" sldId="263"/>
            <ac:picMk id="79" creationId="{4BF787D4-A2F6-4FE6-B5D3-8ABF3D713280}"/>
          </ac:picMkLst>
        </pc:picChg>
        <pc:picChg chg="add del mod">
          <ac:chgData name="Hubert Petka" userId="9e8c431e-ede8-46b7-aab9-95d64e4b7d93" providerId="ADAL" clId="{3DFFA532-882C-4276-BFF6-F4489651BA60}" dt="2021-03-12T15:16:54.760" v="2892" actId="478"/>
          <ac:picMkLst>
            <pc:docMk/>
            <pc:sldMk cId="1547916821" sldId="263"/>
            <ac:picMk id="80" creationId="{15076D50-1802-479D-A77A-3B33A1668AEB}"/>
          </ac:picMkLst>
        </pc:picChg>
        <pc:picChg chg="add del mod">
          <ac:chgData name="Hubert Petka" userId="9e8c431e-ede8-46b7-aab9-95d64e4b7d93" providerId="ADAL" clId="{3DFFA532-882C-4276-BFF6-F4489651BA60}" dt="2021-03-12T15:16:53.176" v="2890" actId="478"/>
          <ac:picMkLst>
            <pc:docMk/>
            <pc:sldMk cId="1547916821" sldId="263"/>
            <ac:picMk id="81" creationId="{11D80D29-207B-45EC-98CB-3E8A6B52A151}"/>
          </ac:picMkLst>
        </pc:picChg>
        <pc:picChg chg="add mod ord">
          <ac:chgData name="Hubert Petka" userId="9e8c431e-ede8-46b7-aab9-95d64e4b7d93" providerId="ADAL" clId="{3DFFA532-882C-4276-BFF6-F4489651BA60}" dt="2021-03-12T11:37:14.002" v="1061" actId="1035"/>
          <ac:picMkLst>
            <pc:docMk/>
            <pc:sldMk cId="1547916821" sldId="263"/>
            <ac:picMk id="82" creationId="{9B5203BF-501C-46D0-AAE5-4DD27A8D870D}"/>
          </ac:picMkLst>
        </pc:picChg>
        <pc:picChg chg="add mod ord">
          <ac:chgData name="Hubert Petka" userId="9e8c431e-ede8-46b7-aab9-95d64e4b7d93" providerId="ADAL" clId="{3DFFA532-882C-4276-BFF6-F4489651BA60}" dt="2021-03-12T11:30:43.956" v="878" actId="1037"/>
          <ac:picMkLst>
            <pc:docMk/>
            <pc:sldMk cId="1547916821" sldId="263"/>
            <ac:picMk id="83" creationId="{DDB326A9-B2F9-440D-9899-4F95DF169AD4}"/>
          </ac:picMkLst>
        </pc:picChg>
        <pc:picChg chg="add mod ord">
          <ac:chgData name="Hubert Petka" userId="9e8c431e-ede8-46b7-aab9-95d64e4b7d93" providerId="ADAL" clId="{3DFFA532-882C-4276-BFF6-F4489651BA60}" dt="2021-03-12T11:37:17.174" v="1062" actId="1035"/>
          <ac:picMkLst>
            <pc:docMk/>
            <pc:sldMk cId="1547916821" sldId="263"/>
            <ac:picMk id="84" creationId="{9ADBE505-9152-4C6C-A0CB-257F69DB4D90}"/>
          </ac:picMkLst>
        </pc:picChg>
        <pc:picChg chg="add mod ord">
          <ac:chgData name="Hubert Petka" userId="9e8c431e-ede8-46b7-aab9-95d64e4b7d93" providerId="ADAL" clId="{3DFFA532-882C-4276-BFF6-F4489651BA60}" dt="2021-03-12T11:33:16.245" v="894" actId="1038"/>
          <ac:picMkLst>
            <pc:docMk/>
            <pc:sldMk cId="1547916821" sldId="263"/>
            <ac:picMk id="85" creationId="{54DDFEBA-4A46-4C2F-B2D7-57A8E7576A5C}"/>
          </ac:picMkLst>
        </pc:picChg>
        <pc:picChg chg="add mod ord">
          <ac:chgData name="Hubert Petka" userId="9e8c431e-ede8-46b7-aab9-95d64e4b7d93" providerId="ADAL" clId="{3DFFA532-882C-4276-BFF6-F4489651BA60}" dt="2021-03-12T11:35:05.033" v="965" actId="1037"/>
          <ac:picMkLst>
            <pc:docMk/>
            <pc:sldMk cId="1547916821" sldId="263"/>
            <ac:picMk id="86" creationId="{D3DEEF4E-6E5A-4541-97DF-266977105AF8}"/>
          </ac:picMkLst>
        </pc:picChg>
        <pc:picChg chg="add mod">
          <ac:chgData name="Hubert Petka" userId="9e8c431e-ede8-46b7-aab9-95d64e4b7d93" providerId="ADAL" clId="{3DFFA532-882C-4276-BFF6-F4489651BA60}" dt="2021-03-12T11:35:02.105" v="962" actId="1037"/>
          <ac:picMkLst>
            <pc:docMk/>
            <pc:sldMk cId="1547916821" sldId="263"/>
            <ac:picMk id="87" creationId="{C92C1B8C-9D7C-43D8-ABCD-55BAC6EC172D}"/>
          </ac:picMkLst>
        </pc:picChg>
        <pc:picChg chg="add del mod">
          <ac:chgData name="Hubert Petka" userId="9e8c431e-ede8-46b7-aab9-95d64e4b7d93" providerId="ADAL" clId="{3DFFA532-882C-4276-BFF6-F4489651BA60}" dt="2021-03-12T15:16:53.801" v="2891" actId="478"/>
          <ac:picMkLst>
            <pc:docMk/>
            <pc:sldMk cId="1547916821" sldId="263"/>
            <ac:picMk id="92" creationId="{DE3C290A-C513-458A-8427-524A4A2E6635}"/>
          </ac:picMkLst>
        </pc:picChg>
        <pc:picChg chg="add mod">
          <ac:chgData name="Hubert Petka" userId="9e8c431e-ede8-46b7-aab9-95d64e4b7d93" providerId="ADAL" clId="{3DFFA532-882C-4276-BFF6-F4489651BA60}" dt="2021-03-12T12:02:12.899" v="1883" actId="1035"/>
          <ac:picMkLst>
            <pc:docMk/>
            <pc:sldMk cId="1547916821" sldId="263"/>
            <ac:picMk id="100" creationId="{4C02F43C-A8D4-4A31-AF12-53E3181D8066}"/>
          </ac:picMkLst>
        </pc:picChg>
      </pc:sldChg>
    </pc:docChg>
  </pc:docChgLst>
  <pc:docChgLst>
    <pc:chgData name="Simon Haddad" userId="e354a852-e5e0-48c9-bbba-c817d9cb34e8" providerId="ADAL" clId="{77D54448-06DC-4857-8976-8AE35C20EDDE}"/>
    <pc:docChg chg="undo custSel modSld">
      <pc:chgData name="Simon Haddad" userId="e354a852-e5e0-48c9-bbba-c817d9cb34e8" providerId="ADAL" clId="{77D54448-06DC-4857-8976-8AE35C20EDDE}" dt="2021-03-16T15:26:35.423" v="4" actId="1076"/>
      <pc:docMkLst>
        <pc:docMk/>
      </pc:docMkLst>
      <pc:sldChg chg="modSp mod">
        <pc:chgData name="Simon Haddad" userId="e354a852-e5e0-48c9-bbba-c817d9cb34e8" providerId="ADAL" clId="{77D54448-06DC-4857-8976-8AE35C20EDDE}" dt="2021-03-16T15:26:35.423" v="4" actId="1076"/>
        <pc:sldMkLst>
          <pc:docMk/>
          <pc:sldMk cId="1547916821" sldId="263"/>
        </pc:sldMkLst>
        <pc:spChg chg="mod">
          <ac:chgData name="Simon Haddad" userId="e354a852-e5e0-48c9-bbba-c817d9cb34e8" providerId="ADAL" clId="{77D54448-06DC-4857-8976-8AE35C20EDDE}" dt="2021-03-16T15:26:35.423" v="4" actId="1076"/>
          <ac:spMkLst>
            <pc:docMk/>
            <pc:sldMk cId="1547916821" sldId="263"/>
            <ac:spMk id="101" creationId="{837AE7CC-E668-42CF-93ED-5376D74176F0}"/>
          </ac:spMkLst>
        </pc:spChg>
        <pc:graphicFrameChg chg="mod">
          <ac:chgData name="Simon Haddad" userId="e354a852-e5e0-48c9-bbba-c817d9cb34e8" providerId="ADAL" clId="{77D54448-06DC-4857-8976-8AE35C20EDDE}" dt="2021-03-16T09:02:06.701" v="2" actId="167"/>
          <ac:graphicFrameMkLst>
            <pc:docMk/>
            <pc:sldMk cId="1547916821" sldId="263"/>
            <ac:graphicFrameMk id="105" creationId="{2C7CB4E7-3CEF-4556-8ACB-74CB4D9AE78C}"/>
          </ac:graphicFrameMkLst>
        </pc:graphicFrameChg>
      </pc:sldChg>
    </pc:docChg>
  </pc:docChgLst>
  <pc:docChgLst>
    <pc:chgData name="Hubert Petka" userId="9e8c431e-ede8-46b7-aab9-95d64e4b7d93" providerId="ADAL" clId="{CA3ABB88-9830-4AA0-9DB4-42402F52B158}"/>
    <pc:docChg chg="undo custSel delSld modSld">
      <pc:chgData name="Hubert Petka" userId="9e8c431e-ede8-46b7-aab9-95d64e4b7d93" providerId="ADAL" clId="{CA3ABB88-9830-4AA0-9DB4-42402F52B158}" dt="2020-06-18T14:29:06.004" v="28" actId="20577"/>
      <pc:docMkLst>
        <pc:docMk/>
      </pc:docMkLst>
      <pc:sldChg chg="del">
        <pc:chgData name="Hubert Petka" userId="9e8c431e-ede8-46b7-aab9-95d64e4b7d93" providerId="ADAL" clId="{CA3ABB88-9830-4AA0-9DB4-42402F52B158}" dt="2020-06-16T12:55:00.107" v="0" actId="47"/>
        <pc:sldMkLst>
          <pc:docMk/>
          <pc:sldMk cId="1210662380" sldId="260"/>
        </pc:sldMkLst>
      </pc:sldChg>
      <pc:sldChg chg="del">
        <pc:chgData name="Hubert Petka" userId="9e8c431e-ede8-46b7-aab9-95d64e4b7d93" providerId="ADAL" clId="{CA3ABB88-9830-4AA0-9DB4-42402F52B158}" dt="2020-06-16T12:55:00.107" v="0" actId="47"/>
        <pc:sldMkLst>
          <pc:docMk/>
          <pc:sldMk cId="293790167" sldId="262"/>
        </pc:sldMkLst>
      </pc:sldChg>
      <pc:sldChg chg="modSp mod">
        <pc:chgData name="Hubert Petka" userId="9e8c431e-ede8-46b7-aab9-95d64e4b7d93" providerId="ADAL" clId="{CA3ABB88-9830-4AA0-9DB4-42402F52B158}" dt="2020-06-18T14:29:06.004" v="28" actId="20577"/>
        <pc:sldMkLst>
          <pc:docMk/>
          <pc:sldMk cId="1547916821" sldId="263"/>
        </pc:sldMkLst>
        <pc:spChg chg="mod">
          <ac:chgData name="Hubert Petka" userId="9e8c431e-ede8-46b7-aab9-95d64e4b7d93" providerId="ADAL" clId="{CA3ABB88-9830-4AA0-9DB4-42402F52B158}" dt="2020-06-18T14:24:17.383" v="12" actId="20577"/>
          <ac:spMkLst>
            <pc:docMk/>
            <pc:sldMk cId="1547916821" sldId="263"/>
            <ac:spMk id="10" creationId="{1D167E63-C91B-44CD-BD31-DBB2B943FCC2}"/>
          </ac:spMkLst>
        </pc:spChg>
        <pc:spChg chg="mod">
          <ac:chgData name="Hubert Petka" userId="9e8c431e-ede8-46b7-aab9-95d64e4b7d93" providerId="ADAL" clId="{CA3ABB88-9830-4AA0-9DB4-42402F52B158}" dt="2020-06-18T14:25:23.173" v="18" actId="20577"/>
          <ac:spMkLst>
            <pc:docMk/>
            <pc:sldMk cId="1547916821" sldId="263"/>
            <ac:spMk id="126" creationId="{A728453B-E60F-41E9-AD1B-0ED35B29852E}"/>
          </ac:spMkLst>
        </pc:spChg>
        <pc:spChg chg="mod">
          <ac:chgData name="Hubert Petka" userId="9e8c431e-ede8-46b7-aab9-95d64e4b7d93" providerId="ADAL" clId="{CA3ABB88-9830-4AA0-9DB4-42402F52B158}" dt="2020-06-18T14:27:32.685" v="21" actId="20577"/>
          <ac:spMkLst>
            <pc:docMk/>
            <pc:sldMk cId="1547916821" sldId="263"/>
            <ac:spMk id="127" creationId="{A61893DE-B049-402D-8704-16A91189336C}"/>
          </ac:spMkLst>
        </pc:spChg>
        <pc:spChg chg="mod">
          <ac:chgData name="Hubert Petka" userId="9e8c431e-ede8-46b7-aab9-95d64e4b7d93" providerId="ADAL" clId="{CA3ABB88-9830-4AA0-9DB4-42402F52B158}" dt="2020-06-17T07:02:17.963" v="3" actId="20577"/>
          <ac:spMkLst>
            <pc:docMk/>
            <pc:sldMk cId="1547916821" sldId="263"/>
            <ac:spMk id="129" creationId="{B6F66D36-CCF5-4322-BA36-6BD522CFFD3E}"/>
          </ac:spMkLst>
        </pc:spChg>
        <pc:spChg chg="mod">
          <ac:chgData name="Hubert Petka" userId="9e8c431e-ede8-46b7-aab9-95d64e4b7d93" providerId="ADAL" clId="{CA3ABB88-9830-4AA0-9DB4-42402F52B158}" dt="2020-06-18T14:29:06.004" v="28" actId="20577"/>
          <ac:spMkLst>
            <pc:docMk/>
            <pc:sldMk cId="1547916821" sldId="263"/>
            <ac:spMk id="130" creationId="{5AEDD39B-ECA4-4B20-9AF4-87E46865BDB5}"/>
          </ac:spMkLst>
        </pc:spChg>
        <pc:spChg chg="mod">
          <ac:chgData name="Hubert Petka" userId="9e8c431e-ede8-46b7-aab9-95d64e4b7d93" providerId="ADAL" clId="{CA3ABB88-9830-4AA0-9DB4-42402F52B158}" dt="2020-06-18T14:28:34.803" v="27" actId="20577"/>
          <ac:spMkLst>
            <pc:docMk/>
            <pc:sldMk cId="1547916821" sldId="263"/>
            <ac:spMk id="140" creationId="{B384C7AC-8064-4341-AA11-2A3B336455F1}"/>
          </ac:spMkLst>
        </pc:spChg>
        <pc:graphicFrameChg chg="mod">
          <ac:chgData name="Hubert Petka" userId="9e8c431e-ede8-46b7-aab9-95d64e4b7d93" providerId="ADAL" clId="{CA3ABB88-9830-4AA0-9DB4-42402F52B158}" dt="2020-06-17T07:02:36.468" v="5" actId="1076"/>
          <ac:graphicFrameMkLst>
            <pc:docMk/>
            <pc:sldMk cId="1547916821" sldId="263"/>
            <ac:graphicFrameMk id="28" creationId="{CB346ADA-1BE8-4916-A57D-D695FCF0340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62786430167674E-2"/>
          <c:y val="0.35094761830635118"/>
          <c:w val="0.94715461503093146"/>
          <c:h val="0.32081569115815689"/>
        </c:manualLayout>
      </c:layout>
      <c:lineChart>
        <c:grouping val="standard"/>
        <c:varyColors val="0"/>
        <c:ser>
          <c:idx val="0"/>
          <c:order val="0"/>
          <c:tx>
            <c:strRef>
              <c:f>Sheet1!$A$2</c:f>
              <c:strCache>
                <c:ptCount val="1"/>
                <c:pt idx="0">
                  <c:v>أصبحت أسوأ</c:v>
                </c:pt>
              </c:strCache>
            </c:strRef>
          </c:tx>
          <c:spPr>
            <a:ln w="38100" cap="rnd">
              <a:solidFill>
                <a:srgbClr val="E3282D"/>
              </a:solidFill>
              <a:round/>
            </a:ln>
            <a:effectLst/>
          </c:spPr>
          <c:marker>
            <c:symbol val="none"/>
          </c:marker>
          <c:dLbls>
            <c:dLbl>
              <c:idx val="0"/>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solidFill>
                        <a:latin typeface="Source Sans Pro" panose="020B0503030403020204" pitchFamily="34" charset="0"/>
                        <a:ea typeface="+mn-ea"/>
                        <a:cs typeface="+mn-cs"/>
                      </a:defRPr>
                    </a:pPr>
                    <a:r>
                      <a:rPr lang="ar-AE" sz="1600" b="1" i="0" u="none" strike="noStrike" kern="1200" baseline="0" dirty="0">
                        <a:solidFill>
                          <a:schemeClr val="tx1"/>
                        </a:solidFill>
                        <a:latin typeface="Source Sans Pro" panose="020B0503030403020204" pitchFamily="34" charset="0"/>
                      </a:rPr>
                      <a:t>٪</a:t>
                    </a:r>
                    <a:r>
                      <a:rPr lang="ar-AE" sz="1600" b="0" i="0" u="none" strike="noStrike" kern="1200" baseline="0" dirty="0">
                        <a:solidFill>
                          <a:prstClr val="black"/>
                        </a:solidFill>
                        <a:effectLst/>
                        <a:latin typeface="Source Sans Pro" panose="020B0503030403020204" pitchFamily="34" charset="0"/>
                      </a:rPr>
                      <a:t>٨</a:t>
                    </a:r>
                    <a:endParaRPr lang="ar-AE" sz="1600" b="0" i="0" u="none" strike="noStrike" kern="1200" baseline="0" dirty="0">
                      <a:solidFill>
                        <a:prstClr val="black"/>
                      </a:solidFill>
                      <a:latin typeface="Source Sans Pro" panose="020B0503030403020204" pitchFamily="34" charset="0"/>
                    </a:endParaRPr>
                  </a:p>
                </c:rich>
              </c:tx>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solidFill>
                      <a:latin typeface="Source Sans Pro" panose="020B0503030403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928-40B2-8207-E1716537CC75}"/>
                </c:ext>
              </c:extLst>
            </c:dLbl>
            <c:dLbl>
              <c:idx val="1"/>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solidFill>
                        <a:latin typeface="Source Sans Pro" panose="020B0503030403020204" pitchFamily="34" charset="0"/>
                        <a:ea typeface="+mn-ea"/>
                        <a:cs typeface="+mn-cs"/>
                      </a:defRPr>
                    </a:pPr>
                    <a:r>
                      <a:rPr lang="ar-AE" sz="1600" b="1" i="0" u="none" strike="noStrike" kern="1200" baseline="0" dirty="0">
                        <a:solidFill>
                          <a:schemeClr val="tx1"/>
                        </a:solidFill>
                        <a:latin typeface="Source Sans Pro" panose="020B0503030403020204" pitchFamily="34" charset="0"/>
                      </a:rPr>
                      <a:t>٪</a:t>
                    </a:r>
                    <a:r>
                      <a:rPr lang="ar-AE" sz="1600" b="0" i="0" u="none" strike="noStrike" kern="1200" baseline="0" dirty="0">
                        <a:solidFill>
                          <a:prstClr val="black"/>
                        </a:solidFill>
                        <a:effectLst/>
                        <a:latin typeface="Source Sans Pro" panose="020B0503030403020204" pitchFamily="34" charset="0"/>
                      </a:rPr>
                      <a:t>١٣</a:t>
                    </a:r>
                    <a:endParaRPr lang="ar-AE" sz="1600" b="0" i="0" u="none" strike="noStrike" kern="1200" baseline="0" dirty="0">
                      <a:solidFill>
                        <a:prstClr val="black"/>
                      </a:solidFill>
                      <a:latin typeface="Source Sans Pro" panose="020B0503030403020204" pitchFamily="34" charset="0"/>
                    </a:endParaRPr>
                  </a:p>
                </c:rich>
              </c:tx>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solidFill>
                      <a:latin typeface="Source Sans Pro" panose="020B0503030403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928-40B2-8207-E1716537CC75}"/>
                </c:ext>
              </c:extLst>
            </c:dLbl>
            <c:dLbl>
              <c:idx val="2"/>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solidFill>
                        <a:latin typeface="Source Sans Pro" panose="020B0503030403020204" pitchFamily="34" charset="0"/>
                        <a:ea typeface="+mn-ea"/>
                        <a:cs typeface="+mn-cs"/>
                      </a:defRPr>
                    </a:pPr>
                    <a:r>
                      <a:rPr lang="ar-AE" sz="1600" b="1" i="0" u="none" strike="noStrike" kern="1200" baseline="0" dirty="0">
                        <a:solidFill>
                          <a:schemeClr val="tx1"/>
                        </a:solidFill>
                        <a:latin typeface="Source Sans Pro" panose="020B0503030403020204" pitchFamily="34" charset="0"/>
                      </a:rPr>
                      <a:t>٪</a:t>
                    </a:r>
                    <a:r>
                      <a:rPr lang="ar-AE" sz="1600" b="0" i="0" u="none" strike="noStrike" kern="1200" baseline="0" dirty="0">
                        <a:solidFill>
                          <a:prstClr val="black"/>
                        </a:solidFill>
                        <a:effectLst/>
                        <a:latin typeface="Source Sans Pro" panose="020B0503030403020204" pitchFamily="34" charset="0"/>
                      </a:rPr>
                      <a:t>١٣</a:t>
                    </a:r>
                    <a:endParaRPr lang="ar-AE" sz="1600" b="0" i="0" u="none" strike="noStrike" kern="1200" baseline="0" dirty="0">
                      <a:solidFill>
                        <a:prstClr val="black"/>
                      </a:solidFill>
                      <a:latin typeface="Source Sans Pro" panose="020B0503030403020204" pitchFamily="34" charset="0"/>
                    </a:endParaRPr>
                  </a:p>
                </c:rich>
              </c:tx>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solidFill>
                      <a:latin typeface="Source Sans Pro" panose="020B0503030403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928-40B2-8207-E1716537CC75}"/>
                </c:ext>
              </c:extLst>
            </c:dLbl>
            <c:dLbl>
              <c:idx val="3"/>
              <c:tx>
                <c:rich>
                  <a:bodyPr/>
                  <a:lstStyle/>
                  <a:p>
                    <a:r>
                      <a:rPr lang="ar-AE" sz="1600" b="0" i="0" u="none" strike="noStrike" baseline="0" dirty="0">
                        <a:effectLst/>
                      </a:rPr>
                      <a:t>١٣</a:t>
                    </a:r>
                    <a:r>
                      <a:rPr lang="ar-AE" sz="1600" b="1" i="0" u="none" strike="noStrike" kern="1200" baseline="0" dirty="0">
                        <a:solidFill>
                          <a:schemeClr val="tx1"/>
                        </a:solidFill>
                        <a:latin typeface="Source Sans Pro" panose="020B0503030403020204" pitchFamily="34" charset="0"/>
                      </a:rPr>
                      <a:t>٪</a:t>
                    </a:r>
                    <a:endParaRPr lang="ar-AE"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928-40B2-8207-E1716537CC75}"/>
                </c:ext>
              </c:extLst>
            </c:dLbl>
            <c:dLbl>
              <c:idx val="4"/>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solidFill>
                        <a:latin typeface="Source Sans Pro" panose="020B0503030403020204" pitchFamily="34" charset="0"/>
                        <a:ea typeface="+mn-ea"/>
                        <a:cs typeface="+mn-cs"/>
                      </a:defRPr>
                    </a:pPr>
                    <a:r>
                      <a:rPr lang="ar-AE" sz="1600" b="1" i="0" u="none" strike="noStrike" kern="1200" baseline="0" dirty="0">
                        <a:solidFill>
                          <a:schemeClr val="tx1"/>
                        </a:solidFill>
                        <a:latin typeface="Source Sans Pro" panose="020B0503030403020204" pitchFamily="34" charset="0"/>
                      </a:rPr>
                      <a:t>٪</a:t>
                    </a:r>
                    <a:r>
                      <a:rPr lang="ar-AE" sz="1600" b="0" i="0" u="none" strike="noStrike" kern="1200" baseline="0" dirty="0">
                        <a:solidFill>
                          <a:prstClr val="black"/>
                        </a:solidFill>
                        <a:effectLst/>
                        <a:latin typeface="Source Sans Pro" panose="020B0503030403020204" pitchFamily="34" charset="0"/>
                      </a:rPr>
                      <a:t>١٣</a:t>
                    </a:r>
                    <a:endParaRPr lang="ar-AE" sz="1600" b="0" i="0" u="none" strike="noStrike" kern="1200" baseline="0" dirty="0">
                      <a:solidFill>
                        <a:prstClr val="black"/>
                      </a:solidFill>
                      <a:latin typeface="Source Sans Pro" panose="020B0503030403020204" pitchFamily="34" charset="0"/>
                    </a:endParaRPr>
                  </a:p>
                </c:rich>
              </c:tx>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solidFill>
                      <a:latin typeface="Source Sans Pro" panose="020B0503030403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928-40B2-8207-E1716537CC75}"/>
                </c:ext>
              </c:extLst>
            </c:dLbl>
            <c:dLbl>
              <c:idx val="5"/>
              <c:tx>
                <c:rich>
                  <a:bodyPr/>
                  <a:lstStyle/>
                  <a:p>
                    <a:r>
                      <a:rPr lang="ar-AE" sz="1600" b="0" i="0" u="none" strike="noStrike" baseline="0" dirty="0">
                        <a:effectLst/>
                      </a:rPr>
                      <a:t>٨</a:t>
                    </a:r>
                    <a:r>
                      <a:rPr lang="ar-AE" sz="1600" b="1" i="0" u="none" strike="noStrike" kern="1200" baseline="0" dirty="0">
                        <a:solidFill>
                          <a:schemeClr val="tx1"/>
                        </a:solidFill>
                        <a:latin typeface="Source Sans Pro" panose="020B0503030403020204" pitchFamily="34" charset="0"/>
                      </a:rPr>
                      <a:t>٪</a:t>
                    </a:r>
                    <a:endParaRPr lang="ar-AE"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928-40B2-8207-E1716537CC7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 ٢٠١٥</c:v>
                </c:pt>
                <c:pt idx="1">
                  <c:v> ٢٠١٦</c:v>
                </c:pt>
                <c:pt idx="2">
                  <c:v> ٢٠١٧</c:v>
                </c:pt>
                <c:pt idx="3">
                  <c:v> ٢٠١٨</c:v>
                </c:pt>
                <c:pt idx="4">
                  <c:v>٢٠١٩</c:v>
                </c:pt>
                <c:pt idx="5">
                  <c:v>٢٠٢٠</c:v>
                </c:pt>
              </c:strCache>
            </c:strRef>
          </c:cat>
          <c:val>
            <c:numRef>
              <c:f>Sheet1!$B$2:$G$2</c:f>
              <c:numCache>
                <c:formatCode>0%</c:formatCode>
                <c:ptCount val="6"/>
                <c:pt idx="0">
                  <c:v>0.08</c:v>
                </c:pt>
                <c:pt idx="1">
                  <c:v>0.13</c:v>
                </c:pt>
                <c:pt idx="2">
                  <c:v>0.13</c:v>
                </c:pt>
                <c:pt idx="3">
                  <c:v>0.13</c:v>
                </c:pt>
                <c:pt idx="4">
                  <c:v>0.13122498685440001</c:v>
                </c:pt>
                <c:pt idx="5">
                  <c:v>8.3940130124070006E-2</c:v>
                </c:pt>
              </c:numCache>
            </c:numRef>
          </c:val>
          <c:smooth val="0"/>
          <c:extLst>
            <c:ext xmlns:c16="http://schemas.microsoft.com/office/drawing/2014/chart" uri="{C3380CC4-5D6E-409C-BE32-E72D297353CC}">
              <c16:uniqueId val="{00000000-F0CD-4B30-AAD9-F50CB893866C}"/>
            </c:ext>
          </c:extLst>
        </c:ser>
        <c:ser>
          <c:idx val="1"/>
          <c:order val="1"/>
          <c:tx>
            <c:strRef>
              <c:f>Sheet1!$A$3</c:f>
              <c:strCache>
                <c:ptCount val="1"/>
                <c:pt idx="0">
                  <c:v>تحسنت/ بقيت كما هي</c:v>
                </c:pt>
              </c:strCache>
            </c:strRef>
          </c:tx>
          <c:spPr>
            <a:ln w="38100" cap="rnd">
              <a:solidFill>
                <a:srgbClr val="00B0F0"/>
              </a:solidFill>
              <a:round/>
            </a:ln>
            <a:effectLst/>
          </c:spPr>
          <c:marker>
            <c:symbol val="none"/>
          </c:marker>
          <c:dLbls>
            <c:dLbl>
              <c:idx val="0"/>
              <c:tx>
                <c:rich>
                  <a:bodyPr/>
                  <a:lstStyle/>
                  <a:p>
                    <a:r>
                      <a:rPr lang="ar-AE" sz="1600" b="0" i="0" u="none" strike="noStrike" baseline="0" dirty="0">
                        <a:effectLst/>
                      </a:rPr>
                      <a:t>٨٩</a:t>
                    </a:r>
                    <a:r>
                      <a:rPr lang="ar-AE" sz="1600" b="1" i="0" u="none" strike="noStrike" kern="1200" baseline="0" dirty="0">
                        <a:solidFill>
                          <a:schemeClr val="tx1"/>
                        </a:solidFill>
                        <a:latin typeface="Source Sans Pro" panose="020B0503030403020204" pitchFamily="34" charset="0"/>
                      </a:rPr>
                      <a:t>٪</a:t>
                    </a:r>
                    <a:endParaRPr lang="ar-AE"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928-40B2-8207-E1716537CC75}"/>
                </c:ext>
              </c:extLst>
            </c:dLbl>
            <c:dLbl>
              <c:idx val="1"/>
              <c:tx>
                <c:rich>
                  <a:bodyPr/>
                  <a:lstStyle/>
                  <a:p>
                    <a:r>
                      <a:rPr lang="ar-AE" sz="1600" b="0" i="0" u="none" strike="noStrike" baseline="0" dirty="0">
                        <a:effectLst/>
                      </a:rPr>
                      <a:t>٨٣</a:t>
                    </a:r>
                    <a:r>
                      <a:rPr lang="ar-AE" sz="1600" b="1" i="0" u="none" strike="noStrike" kern="1200" baseline="0" dirty="0">
                        <a:solidFill>
                          <a:schemeClr val="tx1"/>
                        </a:solidFill>
                        <a:latin typeface="Source Sans Pro" panose="020B0503030403020204" pitchFamily="34" charset="0"/>
                      </a:rPr>
                      <a:t>٪</a:t>
                    </a:r>
                    <a:endParaRPr lang="ar-AE"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928-40B2-8207-E1716537CC75}"/>
                </c:ext>
              </c:extLst>
            </c:dLbl>
            <c:dLbl>
              <c:idx val="2"/>
              <c:tx>
                <c:rich>
                  <a:bodyPr/>
                  <a:lstStyle/>
                  <a:p>
                    <a:r>
                      <a:rPr lang="ar-AE" sz="1600" b="0" i="0" u="none" strike="noStrike" baseline="0" dirty="0">
                        <a:effectLst/>
                      </a:rPr>
                      <a:t>٨٤</a:t>
                    </a:r>
                    <a:r>
                      <a:rPr lang="ar-AE" sz="1600" b="1" i="0" u="none" strike="noStrike" kern="1200" baseline="0" dirty="0">
                        <a:solidFill>
                          <a:schemeClr val="tx1"/>
                        </a:solidFill>
                        <a:latin typeface="Source Sans Pro" panose="020B0503030403020204" pitchFamily="34" charset="0"/>
                      </a:rPr>
                      <a:t>٪</a:t>
                    </a:r>
                    <a:endParaRPr lang="ar-AE"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928-40B2-8207-E1716537CC75}"/>
                </c:ext>
              </c:extLst>
            </c:dLbl>
            <c:dLbl>
              <c:idx val="3"/>
              <c:tx>
                <c:rich>
                  <a:bodyPr/>
                  <a:lstStyle/>
                  <a:p>
                    <a:r>
                      <a:rPr lang="ar-AE" sz="1600" b="0" i="0" u="none" strike="noStrike" baseline="0" dirty="0">
                        <a:effectLst/>
                      </a:rPr>
                      <a:t>٨٧</a:t>
                    </a:r>
                    <a:r>
                      <a:rPr lang="ar-AE" sz="1600" b="1" i="0" u="none" strike="noStrike" kern="1200" baseline="0" dirty="0">
                        <a:solidFill>
                          <a:schemeClr val="tx1"/>
                        </a:solidFill>
                        <a:latin typeface="Source Sans Pro" panose="020B0503030403020204" pitchFamily="34" charset="0"/>
                      </a:rPr>
                      <a:t>٪</a:t>
                    </a:r>
                    <a:endParaRPr lang="ar-AE"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928-40B2-8207-E1716537CC75}"/>
                </c:ext>
              </c:extLst>
            </c:dLbl>
            <c:dLbl>
              <c:idx val="4"/>
              <c:tx>
                <c:rich>
                  <a:bodyPr/>
                  <a:lstStyle/>
                  <a:p>
                    <a:r>
                      <a:rPr lang="ar-AE" sz="1600" b="0" i="0" u="none" strike="noStrike" baseline="0" dirty="0">
                        <a:effectLst/>
                      </a:rPr>
                      <a:t>٨٧</a:t>
                    </a:r>
                    <a:r>
                      <a:rPr lang="ar-AE" sz="1600" b="1" i="0" u="none" strike="noStrike" kern="1200" baseline="0" dirty="0">
                        <a:solidFill>
                          <a:schemeClr val="tx1"/>
                        </a:solidFill>
                        <a:latin typeface="Source Sans Pro" panose="020B0503030403020204" pitchFamily="34" charset="0"/>
                      </a:rPr>
                      <a:t>٪</a:t>
                    </a:r>
                    <a:endParaRPr lang="ar-AE"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928-40B2-8207-E1716537CC75}"/>
                </c:ext>
              </c:extLst>
            </c:dLbl>
            <c:dLbl>
              <c:idx val="5"/>
              <c:tx>
                <c:rich>
                  <a:bodyPr/>
                  <a:lstStyle/>
                  <a:p>
                    <a:r>
                      <a:rPr lang="ar-AE" sz="1600" b="0" i="0" u="none" strike="noStrike" baseline="0" dirty="0">
                        <a:effectLst/>
                      </a:rPr>
                      <a:t>٩٢</a:t>
                    </a:r>
                    <a:r>
                      <a:rPr lang="ar-AE" sz="1600" b="1" i="0" u="none" strike="noStrike" kern="1200" baseline="0" dirty="0">
                        <a:solidFill>
                          <a:schemeClr val="tx1"/>
                        </a:solidFill>
                        <a:latin typeface="Source Sans Pro" panose="020B0503030403020204" pitchFamily="34" charset="0"/>
                      </a:rPr>
                      <a:t>٪</a:t>
                    </a:r>
                    <a:endParaRPr lang="ar-AE"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28-40B2-8207-E1716537CC7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 ٢٠١٥</c:v>
                </c:pt>
                <c:pt idx="1">
                  <c:v> ٢٠١٦</c:v>
                </c:pt>
                <c:pt idx="2">
                  <c:v> ٢٠١٧</c:v>
                </c:pt>
                <c:pt idx="3">
                  <c:v> ٢٠١٨</c:v>
                </c:pt>
                <c:pt idx="4">
                  <c:v>٢٠١٩</c:v>
                </c:pt>
                <c:pt idx="5">
                  <c:v>٢٠٢٠</c:v>
                </c:pt>
              </c:strCache>
            </c:strRef>
          </c:cat>
          <c:val>
            <c:numRef>
              <c:f>Sheet1!$B$3:$G$3</c:f>
              <c:numCache>
                <c:formatCode>0%</c:formatCode>
                <c:ptCount val="6"/>
                <c:pt idx="0">
                  <c:v>0.89</c:v>
                </c:pt>
                <c:pt idx="1">
                  <c:v>0.83</c:v>
                </c:pt>
                <c:pt idx="2">
                  <c:v>0.84</c:v>
                </c:pt>
                <c:pt idx="3">
                  <c:v>0.87</c:v>
                </c:pt>
                <c:pt idx="4">
                  <c:v>0.86877501314560002</c:v>
                </c:pt>
                <c:pt idx="5">
                  <c:v>0.91605986987590005</c:v>
                </c:pt>
              </c:numCache>
            </c:numRef>
          </c:val>
          <c:smooth val="0"/>
          <c:extLst>
            <c:ext xmlns:c16="http://schemas.microsoft.com/office/drawing/2014/chart" uri="{C3380CC4-5D6E-409C-BE32-E72D297353CC}">
              <c16:uniqueId val="{00000001-F0CD-4B30-AAD9-F50CB893866C}"/>
            </c:ext>
          </c:extLst>
        </c:ser>
        <c:dLbls>
          <c:dLblPos val="t"/>
          <c:showLegendKey val="0"/>
          <c:showVal val="1"/>
          <c:showCatName val="0"/>
          <c:showSerName val="0"/>
          <c:showPercent val="0"/>
          <c:showBubbleSize val="0"/>
        </c:dLbls>
        <c:smooth val="0"/>
        <c:axId val="298202736"/>
        <c:axId val="298194832"/>
      </c:lineChart>
      <c:catAx>
        <c:axId val="2982027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crossAx val="298194832"/>
        <c:crosses val="autoZero"/>
        <c:auto val="1"/>
        <c:lblAlgn val="ctr"/>
        <c:lblOffset val="100"/>
        <c:noMultiLvlLbl val="0"/>
      </c:catAx>
      <c:valAx>
        <c:axId val="298194832"/>
        <c:scaling>
          <c:orientation val="minMax"/>
        </c:scaling>
        <c:delete val="1"/>
        <c:axPos val="r"/>
        <c:numFmt formatCode="0%" sourceLinked="1"/>
        <c:majorTickMark val="none"/>
        <c:minorTickMark val="none"/>
        <c:tickLblPos val="nextTo"/>
        <c:crossAx val="298202736"/>
        <c:crosses val="autoZero"/>
        <c:crossBetween val="between"/>
      </c:valAx>
      <c:spPr>
        <a:noFill/>
        <a:ln>
          <a:noFill/>
        </a:ln>
        <a:effectLst/>
      </c:spPr>
    </c:plotArea>
    <c:legend>
      <c:legendPos val="t"/>
      <c:layout>
        <c:manualLayout>
          <c:xMode val="edge"/>
          <c:yMode val="edge"/>
          <c:x val="1.7061007973711725E-2"/>
          <c:y val="7.0740582191780824E-2"/>
          <c:w val="0.34802116952338968"/>
          <c:h val="0.129559075342465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a:solidFill>
            <a:schemeClr val="tx1"/>
          </a:solidFill>
          <a:latin typeface="Source Sans Pro" panose="020B0503030403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71285049245651E-2"/>
          <c:y val="1.48902836253576E-2"/>
          <c:w val="0.96562871495075431"/>
          <c:h val="0.94088104736110822"/>
        </c:manualLayout>
      </c:layout>
      <c:doughnutChart>
        <c:varyColors val="1"/>
        <c:dLbls>
          <c:showLegendKey val="0"/>
          <c:showVal val="0"/>
          <c:showCatName val="0"/>
          <c:showSerName val="0"/>
          <c:showPercent val="0"/>
          <c:showBubbleSize val="0"/>
          <c:showLeaderLines val="0"/>
        </c:dLbls>
        <c:firstSliceAng val="151"/>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الإمارات</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solidFill>
                <a:schemeClr val="bg1"/>
              </a:solidFill>
            </a:ln>
            <a:effectLst/>
          </c:spPr>
          <c:invertIfNegative val="0"/>
          <c:dLbls>
            <c:dLbl>
              <c:idx val="0"/>
              <c:tx>
                <c:rich>
                  <a:bodyPr/>
                  <a:lstStyle/>
                  <a:p>
                    <a:r>
                      <a:rPr lang="en-US" sz="1600" b="0" i="0" u="none" strike="noStrike" baseline="0" dirty="0">
                        <a:effectLst/>
                      </a:rPr>
                      <a:t>٨.٤</a:t>
                    </a:r>
                    <a:r>
                      <a:rPr lang="en-US" sz="1600" b="0" i="0" u="none" strike="noStrike" baseline="0" dirty="0"/>
                      <a:t> </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71D-433D-AD27-35B8A59F1B30}"/>
                </c:ext>
              </c:extLst>
            </c:dLbl>
            <c:dLbl>
              <c:idx val="1"/>
              <c:tx>
                <c:rich>
                  <a:bodyPr/>
                  <a:lstStyle/>
                  <a:p>
                    <a:r>
                      <a:rPr lang="en-US" sz="1600" b="0" i="0" u="none" strike="noStrike" baseline="0" dirty="0">
                        <a:effectLst/>
                      </a:rPr>
                      <a:t>٨.٣</a:t>
                    </a:r>
                    <a:r>
                      <a:rPr lang="en-US" sz="1600" b="0" i="0" u="none" strike="noStrike" baseline="0" dirty="0"/>
                      <a:t> </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71D-433D-AD27-35B8A59F1B30}"/>
                </c:ext>
              </c:extLst>
            </c:dLbl>
            <c:dLbl>
              <c:idx val="2"/>
              <c:tx>
                <c:rich>
                  <a:bodyPr/>
                  <a:lstStyle/>
                  <a:p>
                    <a:r>
                      <a:rPr lang="en-US" sz="1600" b="0" i="0" u="none" strike="noStrike" baseline="0" dirty="0">
                        <a:effectLst/>
                      </a:rPr>
                      <a:t>٨.٥</a:t>
                    </a:r>
                    <a:r>
                      <a:rPr lang="en-US" sz="1600" b="0" i="0" u="none" strike="noStrike" baseline="0" dirty="0"/>
                      <a:t> </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71D-433D-AD27-35B8A59F1B30}"/>
                </c:ext>
              </c:extLst>
            </c:dLbl>
            <c:numFmt formatCode="#,##0.0" sourceLinked="0"/>
            <c:spPr>
              <a:noFill/>
              <a:ln>
                <a:noFill/>
              </a:ln>
              <a:effectLst/>
            </c:spPr>
            <c:txPr>
              <a:bodyPr rot="-5400000" spcFirstLastPara="1" vertOverflow="ellipsis"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الرضا</c:v>
                </c:pt>
                <c:pt idx="1">
                  <c:v>سهولة التعاملات المصرفية</c:v>
                </c:pt>
                <c:pt idx="2">
                  <c:v>الدعم</c:v>
                </c:pt>
              </c:strCache>
            </c:strRef>
          </c:cat>
          <c:val>
            <c:numRef>
              <c:f>Sheet1!$B$2:$D$2</c:f>
              <c:numCache>
                <c:formatCode>General</c:formatCode>
                <c:ptCount val="3"/>
                <c:pt idx="0">
                  <c:v>8.42</c:v>
                </c:pt>
                <c:pt idx="1">
                  <c:v>8.2899999999999991</c:v>
                </c:pt>
                <c:pt idx="2">
                  <c:v>8.49</c:v>
                </c:pt>
              </c:numCache>
            </c:numRef>
          </c:val>
          <c:extLst>
            <c:ext xmlns:c16="http://schemas.microsoft.com/office/drawing/2014/chart" uri="{C3380CC4-5D6E-409C-BE32-E72D297353CC}">
              <c16:uniqueId val="{00000000-93A0-40E7-9C3A-133EF7A49F69}"/>
            </c:ext>
          </c:extLst>
        </c:ser>
        <c:ser>
          <c:idx val="1"/>
          <c:order val="1"/>
          <c:tx>
            <c:strRef>
              <c:f>Sheet1!$A$3</c:f>
              <c:strCache>
                <c:ptCount val="1"/>
                <c:pt idx="0">
                  <c:v>المتوسط العالمي</c:v>
                </c:pt>
              </c:strCache>
            </c:strRef>
          </c:tx>
          <c:spPr>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a:ln>
              <a:solidFill>
                <a:schemeClr val="bg1"/>
              </a:solidFill>
            </a:ln>
            <a:effectLst/>
          </c:spPr>
          <c:invertIfNegative val="0"/>
          <c:dLbls>
            <c:dLbl>
              <c:idx val="0"/>
              <c:tx>
                <c:rich>
                  <a:bodyPr/>
                  <a:lstStyle/>
                  <a:p>
                    <a:r>
                      <a:rPr lang="en-US" sz="1600" b="0" i="0" u="none" strike="noStrike" baseline="0" dirty="0">
                        <a:effectLst/>
                      </a:rPr>
                      <a:t>٨.١</a:t>
                    </a:r>
                    <a:r>
                      <a:rPr lang="en-US" sz="1600" b="0" i="0" u="none" strike="noStrike" baseline="0" dirty="0"/>
                      <a:t> </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71D-433D-AD27-35B8A59F1B30}"/>
                </c:ext>
              </c:extLst>
            </c:dLbl>
            <c:dLbl>
              <c:idx val="1"/>
              <c:tx>
                <c:rich>
                  <a:bodyPr/>
                  <a:lstStyle/>
                  <a:p>
                    <a:r>
                      <a:rPr lang="en-US" sz="1600" b="0" i="0" u="none" strike="noStrike" baseline="0" dirty="0">
                        <a:effectLst/>
                      </a:rPr>
                      <a:t>٨.٣</a:t>
                    </a:r>
                    <a:r>
                      <a:rPr lang="en-US" sz="1600" b="0" i="0" u="none" strike="noStrike" baseline="0" dirty="0"/>
                      <a:t> </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71D-433D-AD27-35B8A59F1B30}"/>
                </c:ext>
              </c:extLst>
            </c:dLbl>
            <c:dLbl>
              <c:idx val="2"/>
              <c:tx>
                <c:rich>
                  <a:bodyPr/>
                  <a:lstStyle/>
                  <a:p>
                    <a:r>
                      <a:rPr lang="en-US" sz="1600" b="0" i="0" u="none" strike="noStrike" kern="1200" baseline="0" dirty="0">
                        <a:solidFill>
                          <a:prstClr val="black"/>
                        </a:solidFill>
                        <a:effectLst/>
                        <a:latin typeface="Source Sans Pro" panose="020B0503030403020204" pitchFamily="34" charset="0"/>
                      </a:rPr>
                      <a:t>٨.</a:t>
                    </a:r>
                    <a:r>
                      <a:rPr lang="en-US" sz="1600" b="1" i="0" u="none" strike="noStrike" kern="1200" baseline="0" dirty="0">
                        <a:solidFill>
                          <a:prstClr val="black"/>
                        </a:solidFill>
                        <a:latin typeface="Source Sans Pro" panose="020B0503030403020204" pitchFamily="34" charset="0"/>
                        <a:ea typeface="Source Sans Pro" panose="020B0503030403020204" pitchFamily="34" charset="0"/>
                      </a:rPr>
                      <a:t>٠</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71D-433D-AD27-35B8A59F1B30}"/>
                </c:ext>
              </c:extLst>
            </c:dLbl>
            <c:numFmt formatCode="#,##0.0" sourceLinked="0"/>
            <c:spPr>
              <a:noFill/>
              <a:ln>
                <a:noFill/>
              </a:ln>
              <a:effectLst/>
            </c:spPr>
            <c:txPr>
              <a:bodyPr rot="-5400000" spcFirstLastPara="1" vertOverflow="ellipsis"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الرضا</c:v>
                </c:pt>
                <c:pt idx="1">
                  <c:v>سهولة التعاملات المصرفية</c:v>
                </c:pt>
                <c:pt idx="2">
                  <c:v>الدعم</c:v>
                </c:pt>
              </c:strCache>
            </c:strRef>
          </c:cat>
          <c:val>
            <c:numRef>
              <c:f>Sheet1!$B$3:$D$3</c:f>
              <c:numCache>
                <c:formatCode>General</c:formatCode>
                <c:ptCount val="3"/>
                <c:pt idx="0">
                  <c:v>8.14</c:v>
                </c:pt>
                <c:pt idx="1">
                  <c:v>8.26</c:v>
                </c:pt>
                <c:pt idx="2">
                  <c:v>8.0299999999999994</c:v>
                </c:pt>
              </c:numCache>
            </c:numRef>
          </c:val>
          <c:extLst>
            <c:ext xmlns:c16="http://schemas.microsoft.com/office/drawing/2014/chart" uri="{C3380CC4-5D6E-409C-BE32-E72D297353CC}">
              <c16:uniqueId val="{00000001-93A0-40E7-9C3A-133EF7A49F69}"/>
            </c:ext>
          </c:extLst>
        </c:ser>
        <c:dLbls>
          <c:showLegendKey val="0"/>
          <c:showVal val="0"/>
          <c:showCatName val="0"/>
          <c:showSerName val="0"/>
          <c:showPercent val="0"/>
          <c:showBubbleSize val="0"/>
        </c:dLbls>
        <c:gapWidth val="120"/>
        <c:axId val="626539480"/>
        <c:axId val="626540136"/>
      </c:barChart>
      <c:catAx>
        <c:axId val="626539480"/>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crossAx val="626540136"/>
        <c:crosses val="autoZero"/>
        <c:auto val="1"/>
        <c:lblAlgn val="ctr"/>
        <c:lblOffset val="100"/>
        <c:noMultiLvlLbl val="0"/>
      </c:catAx>
      <c:valAx>
        <c:axId val="626540136"/>
        <c:scaling>
          <c:orientation val="minMax"/>
          <c:min val="0"/>
        </c:scaling>
        <c:delete val="1"/>
        <c:axPos val="r"/>
        <c:numFmt formatCode="General" sourceLinked="1"/>
        <c:majorTickMark val="none"/>
        <c:minorTickMark val="none"/>
        <c:tickLblPos val="nextTo"/>
        <c:crossAx val="626539480"/>
        <c:crosses val="autoZero"/>
        <c:crossBetween val="between"/>
      </c:valAx>
      <c:spPr>
        <a:noFill/>
        <a:ln>
          <a:noFill/>
        </a:ln>
        <a:effectLst/>
      </c:spPr>
    </c:plotArea>
    <c:legend>
      <c:legendPos val="t"/>
      <c:layout>
        <c:manualLayout>
          <c:xMode val="edge"/>
          <c:yMode val="edge"/>
          <c:x val="0.17623343480795389"/>
          <c:y val="5.9504685408299868E-2"/>
          <c:w val="0.64117494656389662"/>
          <c:h val="0.1101422356091030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Source Sans Pro" panose="020B0503030403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4-16F9-47F7-AD59-C5D5F63248EA}"/>
              </c:ext>
            </c:extLst>
          </c:dPt>
          <c:dPt>
            <c:idx val="1"/>
            <c:bubble3D val="0"/>
            <c:spPr>
              <a:solidFill>
                <a:srgbClr val="EE7E81"/>
              </a:solidFill>
              <a:ln w="19050">
                <a:solidFill>
                  <a:schemeClr val="lt1"/>
                </a:solidFill>
              </a:ln>
              <a:effectLst/>
            </c:spPr>
            <c:extLst>
              <c:ext xmlns:c16="http://schemas.microsoft.com/office/drawing/2014/chart" uri="{C3380CC4-5D6E-409C-BE32-E72D297353CC}">
                <c16:uniqueId val="{00000006-16F9-47F7-AD59-C5D5F63248EA}"/>
              </c:ext>
            </c:extLst>
          </c:dPt>
          <c:dPt>
            <c:idx val="2"/>
            <c:bubble3D val="0"/>
            <c:spPr>
              <a:solidFill>
                <a:srgbClr val="E3282D"/>
              </a:solidFill>
              <a:ln w="19050">
                <a:solidFill>
                  <a:schemeClr val="lt1"/>
                </a:solidFill>
              </a:ln>
              <a:effectLst/>
            </c:spPr>
            <c:extLst>
              <c:ext xmlns:c16="http://schemas.microsoft.com/office/drawing/2014/chart" uri="{C3380CC4-5D6E-409C-BE32-E72D297353CC}">
                <c16:uniqueId val="{00000005-16F9-47F7-AD59-C5D5F63248EA}"/>
              </c:ext>
            </c:extLst>
          </c:dPt>
          <c:dLbls>
            <c:dLbl>
              <c:idx val="0"/>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Source Sans Pro" panose="020B0503030403020204" pitchFamily="34" charset="0"/>
                        <a:ea typeface="Source Sans Pro" panose="020B0503030403020204" pitchFamily="34" charset="0"/>
                        <a:cs typeface="+mn-cs"/>
                      </a:defRPr>
                    </a:pPr>
                    <a:r>
                      <a:rPr lang="ar-AE" sz="1600" b="0" i="0" u="none" strike="noStrike" baseline="0" dirty="0">
                        <a:effectLst/>
                      </a:rPr>
                      <a:t>١٢</a:t>
                    </a:r>
                    <a:r>
                      <a:rPr lang="ar-AE" sz="1600" b="1" i="0" u="none" strike="noStrike" kern="1200" baseline="0" dirty="0">
                        <a:solidFill>
                          <a:schemeClr val="tx1"/>
                        </a:solidFill>
                        <a:latin typeface="Source Sans Pro" panose="020B0503030403020204" pitchFamily="34" charset="0"/>
                        <a:ea typeface="Source Sans Pro" panose="020B0503030403020204" pitchFamily="34" charset="0"/>
                      </a:rPr>
                      <a:t>٪</a:t>
                    </a:r>
                    <a:endParaRPr lang="ar-AE" dirty="0"/>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6F9-47F7-AD59-C5D5F63248EA}"/>
                </c:ext>
              </c:extLst>
            </c:dLbl>
            <c:dLbl>
              <c:idx val="1"/>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Source Sans Pro" panose="020B0503030403020204" pitchFamily="34" charset="0"/>
                        <a:ea typeface="Source Sans Pro" panose="020B0503030403020204" pitchFamily="34" charset="0"/>
                        <a:cs typeface="+mn-cs"/>
                      </a:defRPr>
                    </a:pPr>
                    <a:r>
                      <a:rPr lang="ar-AE" sz="1600" b="0" i="0" u="none" strike="noStrike" baseline="0" dirty="0">
                        <a:effectLst/>
                      </a:rPr>
                      <a:t>٣١</a:t>
                    </a:r>
                    <a:r>
                      <a:rPr lang="ar-AE" sz="1600" b="1" i="0" u="none" strike="noStrike" kern="1200" baseline="0" dirty="0">
                        <a:solidFill>
                          <a:srgbClr val="000000"/>
                        </a:solidFill>
                        <a:effectLst/>
                        <a:latin typeface="Source Sans Pro" panose="020B0503030403020204" pitchFamily="34" charset="0"/>
                        <a:ea typeface="Source Sans Pro" panose="020B0503030403020204" pitchFamily="34" charset="0"/>
                      </a:rPr>
                      <a:t>٪</a:t>
                    </a:r>
                    <a:endParaRPr lang="ar-AE" dirty="0"/>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6F9-47F7-AD59-C5D5F63248EA}"/>
                </c:ext>
              </c:extLst>
            </c:dLbl>
            <c:dLbl>
              <c:idx val="2"/>
              <c:tx>
                <c:rich>
                  <a:bodyPr/>
                  <a:lstStyle/>
                  <a:p>
                    <a:r>
                      <a:rPr lang="ar-AE" sz="1600" b="0" i="0" u="none" strike="noStrike" baseline="0" dirty="0">
                        <a:effectLst/>
                      </a:rPr>
                      <a:t>٥٧</a:t>
                    </a:r>
                    <a:r>
                      <a:rPr lang="ar-AE" sz="1600" b="1" i="0" u="none" strike="noStrike" kern="1200" baseline="0" dirty="0">
                        <a:solidFill>
                          <a:schemeClr val="bg1"/>
                        </a:solidFill>
                        <a:latin typeface="Source Sans Pro" panose="020B0503030403020204" pitchFamily="34" charset="0"/>
                        <a:ea typeface="Source Sans Pro" panose="020B0503030403020204" pitchFamily="34" charset="0"/>
                      </a:rPr>
                      <a:t>٪</a:t>
                    </a:r>
                    <a:r>
                      <a:rPr lang="ar-AE" sz="1600" b="0" i="0" u="none" strike="noStrike" baseline="0" dirty="0"/>
                      <a:t> </a:t>
                    </a:r>
                    <a:endParaRPr lang="ar-AE"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6F9-47F7-AD59-C5D5F63248E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أنا غير قلق</c:v>
                </c:pt>
                <c:pt idx="1">
                  <c:v>أنا قلق إلى حد ما</c:v>
                </c:pt>
                <c:pt idx="2">
                  <c:v>أنا قلق للغاية</c:v>
                </c:pt>
              </c:strCache>
            </c:strRef>
          </c:cat>
          <c:val>
            <c:numRef>
              <c:f>Sheet1!$B$2:$D$2</c:f>
              <c:numCache>
                <c:formatCode>0%</c:formatCode>
                <c:ptCount val="3"/>
                <c:pt idx="0">
                  <c:v>0.11838374022299999</c:v>
                </c:pt>
                <c:pt idx="1">
                  <c:v>0.31399330404339998</c:v>
                </c:pt>
                <c:pt idx="2">
                  <c:v>0.5676229557336</c:v>
                </c:pt>
              </c:numCache>
            </c:numRef>
          </c:val>
          <c:extLst>
            <c:ext xmlns:c16="http://schemas.microsoft.com/office/drawing/2014/chart" uri="{C3380CC4-5D6E-409C-BE32-E72D297353CC}">
              <c16:uniqueId val="{00000000-16F9-47F7-AD59-C5D5F63248EA}"/>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62499202105999951"/>
          <c:y val="0.14036804020157698"/>
          <c:w val="0.35438019293927348"/>
          <c:h val="0.716766971422392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98952704256068E-2"/>
          <c:y val="2.0493977473568618E-2"/>
          <c:w val="0.41907046429937816"/>
          <c:h val="0.97438252815803938"/>
        </c:manualLayout>
      </c:layout>
      <c:doughnutChart>
        <c:varyColors val="1"/>
        <c:ser>
          <c:idx val="0"/>
          <c:order val="0"/>
          <c:tx>
            <c:strRef>
              <c:f>Sheet1!$B$1</c:f>
              <c:strCache>
                <c:ptCount val="1"/>
                <c:pt idx="0">
                  <c:v>Total</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2-BE27-4A98-9787-9FC28EBBEBD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BE27-4A98-9787-9FC28EBBEBD8}"/>
              </c:ext>
            </c:extLst>
          </c:dPt>
          <c:dPt>
            <c:idx val="2"/>
            <c:bubble3D val="0"/>
            <c:spPr>
              <a:solidFill>
                <a:srgbClr val="E3282D"/>
              </a:solidFill>
              <a:ln w="19050">
                <a:solidFill>
                  <a:schemeClr val="lt1"/>
                </a:solidFill>
              </a:ln>
              <a:effectLst/>
            </c:spPr>
            <c:extLst>
              <c:ext xmlns:c16="http://schemas.microsoft.com/office/drawing/2014/chart" uri="{C3380CC4-5D6E-409C-BE32-E72D297353CC}">
                <c16:uniqueId val="{00000004-BE27-4A98-9787-9FC28EBBEBD8}"/>
              </c:ext>
            </c:extLst>
          </c:dPt>
          <c:dLbls>
            <c:dLbl>
              <c:idx val="0"/>
              <c:tx>
                <c:rich>
                  <a:bodyPr/>
                  <a:lstStyle/>
                  <a:p>
                    <a:r>
                      <a:rPr lang="ar-AE" sz="1600" b="0" i="0" u="none" strike="noStrike" baseline="0" dirty="0">
                        <a:effectLst/>
                      </a:rPr>
                      <a:t>٤٦</a:t>
                    </a:r>
                    <a:r>
                      <a:rPr lang="ar-AE" sz="1600" b="1" i="0" u="none" strike="noStrike" kern="1200" baseline="0" dirty="0">
                        <a:solidFill>
                          <a:schemeClr val="tx1"/>
                        </a:solidFill>
                        <a:latin typeface="Source Sans Pro" panose="020B0503030403020204" pitchFamily="34" charset="0"/>
                        <a:ea typeface="Source Sans Pro" panose="020B0503030403020204" pitchFamily="34" charset="0"/>
                      </a:rPr>
                      <a:t>٪</a:t>
                    </a:r>
                    <a:endParaRPr lang="ar-AE"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E27-4A98-9787-9FC28EBBEBD8}"/>
                </c:ext>
              </c:extLst>
            </c:dLbl>
            <c:dLbl>
              <c:idx val="1"/>
              <c:tx>
                <c:rich>
                  <a:bodyPr/>
                  <a:lstStyle/>
                  <a:p>
                    <a:r>
                      <a:rPr lang="ar-AE" sz="1600" b="0" i="0" u="none" strike="noStrike" baseline="0" dirty="0">
                        <a:effectLst/>
                      </a:rPr>
                      <a:t>٥٣</a:t>
                    </a:r>
                    <a:r>
                      <a:rPr lang="ar-AE" sz="1600" b="1" i="0" u="none" strike="noStrike" kern="1200" baseline="0" dirty="0">
                        <a:solidFill>
                          <a:schemeClr val="tx1"/>
                        </a:solidFill>
                        <a:latin typeface="Source Sans Pro" panose="020B0503030403020204" pitchFamily="34" charset="0"/>
                        <a:ea typeface="Source Sans Pro" panose="020B0503030403020204" pitchFamily="34" charset="0"/>
                      </a:rPr>
                      <a:t>٪</a:t>
                    </a:r>
                    <a:endParaRPr lang="ar-AE"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E27-4A98-9787-9FC28EBBEBD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البنوك في دولة الإمارات أفضل من البنوك في بلدي</c:v>
                </c:pt>
                <c:pt idx="1">
                  <c:v>البنوك في دولة الإمارات مثل البنوك في بلدي</c:v>
                </c:pt>
                <c:pt idx="2">
                  <c:v>البنوك في دولة الإمارات أسوأ من البنوك في بلدي</c:v>
                </c:pt>
              </c:strCache>
            </c:strRef>
          </c:cat>
          <c:val>
            <c:numRef>
              <c:f>Sheet1!$B$2:$B$4</c:f>
              <c:numCache>
                <c:formatCode>0%</c:formatCode>
                <c:ptCount val="3"/>
                <c:pt idx="0">
                  <c:v>0.45512298213870001</c:v>
                </c:pt>
                <c:pt idx="1">
                  <c:v>0.52848518353810003</c:v>
                </c:pt>
                <c:pt idx="2">
                  <c:v>1.6391834323169999E-2</c:v>
                </c:pt>
              </c:numCache>
            </c:numRef>
          </c:val>
          <c:extLst>
            <c:ext xmlns:c16="http://schemas.microsoft.com/office/drawing/2014/chart" uri="{C3380CC4-5D6E-409C-BE32-E72D297353CC}">
              <c16:uniqueId val="{00000000-BE27-4A98-9787-9FC28EBBEBD8}"/>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52992956432948179"/>
          <c:y val="6.1146283025863155E-2"/>
          <c:w val="0.45684910769049253"/>
          <c:h val="0.877707030523520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2-2AF2-4E10-AE18-BFCEFB261986}"/>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2AF2-4E10-AE18-BFCEFB261986}"/>
              </c:ext>
            </c:extLst>
          </c:dPt>
          <c:cat>
            <c:strRef>
              <c:f>Sheet1!$A$2:$A$3</c:f>
              <c:strCache>
                <c:ptCount val="2"/>
                <c:pt idx="0">
                  <c:v>yes</c:v>
                </c:pt>
                <c:pt idx="1">
                  <c:v>other</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0-2AF2-4E10-AE18-BFCEFB26198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4999" y="3140278"/>
            <a:ext cx="10709990" cy="6680306"/>
          </a:xfrm>
        </p:spPr>
        <p:txBody>
          <a:bodyPr anchor="b"/>
          <a:lstStyle>
            <a:lvl1pPr algn="ctr">
              <a:defRPr sz="8268"/>
            </a:lvl1pPr>
          </a:lstStyle>
          <a:p>
            <a:r>
              <a:rPr lang="en-US"/>
              <a:t>Click to edit Master title style</a:t>
            </a:r>
            <a:endParaRPr lang="en-US" dirty="0"/>
          </a:p>
        </p:txBody>
      </p:sp>
      <p:sp>
        <p:nvSpPr>
          <p:cNvPr id="3" name="Subtitle 2"/>
          <p:cNvSpPr>
            <a:spLocks noGrp="1"/>
          </p:cNvSpPr>
          <p:nvPr>
            <p:ph type="subTitle" idx="1"/>
          </p:nvPr>
        </p:nvSpPr>
        <p:spPr>
          <a:xfrm>
            <a:off x="1574999" y="10078203"/>
            <a:ext cx="9449991" cy="4632684"/>
          </a:xfrm>
        </p:spPr>
        <p:txBody>
          <a:bodyPr/>
          <a:lstStyle>
            <a:lvl1pPr marL="0" indent="0" algn="ctr">
              <a:buNone/>
              <a:defRPr sz="3307"/>
            </a:lvl1pPr>
            <a:lvl2pPr marL="630022" indent="0" algn="ctr">
              <a:buNone/>
              <a:defRPr sz="2756"/>
            </a:lvl2pPr>
            <a:lvl3pPr marL="1260043" indent="0" algn="ctr">
              <a:buNone/>
              <a:defRPr sz="2480"/>
            </a:lvl3pPr>
            <a:lvl4pPr marL="1890065" indent="0" algn="ctr">
              <a:buNone/>
              <a:defRPr sz="2205"/>
            </a:lvl4pPr>
            <a:lvl5pPr marL="2520086" indent="0" algn="ctr">
              <a:buNone/>
              <a:defRPr sz="2205"/>
            </a:lvl5pPr>
            <a:lvl6pPr marL="3150108" indent="0" algn="ctr">
              <a:buNone/>
              <a:defRPr sz="2205"/>
            </a:lvl6pPr>
            <a:lvl7pPr marL="3780130" indent="0" algn="ctr">
              <a:buNone/>
              <a:defRPr sz="2205"/>
            </a:lvl7pPr>
            <a:lvl8pPr marL="4410151" indent="0" algn="ctr">
              <a:buNone/>
              <a:defRPr sz="2205"/>
            </a:lvl8pPr>
            <a:lvl9pPr marL="5040173" indent="0" algn="ctr">
              <a:buNone/>
              <a:defRPr sz="220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1A876C-3F19-4D1E-85D6-7BB115BF2629}"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27159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A876C-3F19-4D1E-85D6-7BB115BF2629}"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7886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1021589"/>
            <a:ext cx="2716872" cy="162610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250" y="1021589"/>
            <a:ext cx="7993117" cy="162610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A876C-3F19-4D1E-85D6-7BB115BF2629}"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363932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A876C-3F19-4D1E-85D6-7BB115BF2629}"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52052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687" y="4783709"/>
            <a:ext cx="10867490" cy="7981721"/>
          </a:xfrm>
        </p:spPr>
        <p:txBody>
          <a:bodyPr anchor="b"/>
          <a:lstStyle>
            <a:lvl1pPr>
              <a:defRPr sz="8268"/>
            </a:lvl1pPr>
          </a:lstStyle>
          <a:p>
            <a:r>
              <a:rPr lang="en-US"/>
              <a:t>Click to edit Master title style</a:t>
            </a:r>
            <a:endParaRPr lang="en-US" dirty="0"/>
          </a:p>
        </p:txBody>
      </p:sp>
      <p:sp>
        <p:nvSpPr>
          <p:cNvPr id="3" name="Text Placeholder 2"/>
          <p:cNvSpPr>
            <a:spLocks noGrp="1"/>
          </p:cNvSpPr>
          <p:nvPr>
            <p:ph type="body" idx="1"/>
          </p:nvPr>
        </p:nvSpPr>
        <p:spPr>
          <a:xfrm>
            <a:off x="859687" y="12840940"/>
            <a:ext cx="10867490" cy="4197398"/>
          </a:xfrm>
        </p:spPr>
        <p:txBody>
          <a:bodyPr/>
          <a:lstStyle>
            <a:lvl1pPr marL="0" indent="0">
              <a:buNone/>
              <a:defRPr sz="3307">
                <a:solidFill>
                  <a:schemeClr val="tx1"/>
                </a:solidFill>
              </a:defRPr>
            </a:lvl1pPr>
            <a:lvl2pPr marL="630022" indent="0">
              <a:buNone/>
              <a:defRPr sz="2756">
                <a:solidFill>
                  <a:schemeClr val="tx1">
                    <a:tint val="75000"/>
                  </a:schemeClr>
                </a:solidFill>
              </a:defRPr>
            </a:lvl2pPr>
            <a:lvl3pPr marL="1260043" indent="0">
              <a:buNone/>
              <a:defRPr sz="2480">
                <a:solidFill>
                  <a:schemeClr val="tx1">
                    <a:tint val="75000"/>
                  </a:schemeClr>
                </a:solidFill>
              </a:defRPr>
            </a:lvl3pPr>
            <a:lvl4pPr marL="1890065" indent="0">
              <a:buNone/>
              <a:defRPr sz="2205">
                <a:solidFill>
                  <a:schemeClr val="tx1">
                    <a:tint val="75000"/>
                  </a:schemeClr>
                </a:solidFill>
              </a:defRPr>
            </a:lvl4pPr>
            <a:lvl5pPr marL="2520086" indent="0">
              <a:buNone/>
              <a:defRPr sz="2205">
                <a:solidFill>
                  <a:schemeClr val="tx1">
                    <a:tint val="75000"/>
                  </a:schemeClr>
                </a:solidFill>
              </a:defRPr>
            </a:lvl5pPr>
            <a:lvl6pPr marL="3150108" indent="0">
              <a:buNone/>
              <a:defRPr sz="2205">
                <a:solidFill>
                  <a:schemeClr val="tx1">
                    <a:tint val="75000"/>
                  </a:schemeClr>
                </a:solidFill>
              </a:defRPr>
            </a:lvl6pPr>
            <a:lvl7pPr marL="3780130" indent="0">
              <a:buNone/>
              <a:defRPr sz="2205">
                <a:solidFill>
                  <a:schemeClr val="tx1">
                    <a:tint val="75000"/>
                  </a:schemeClr>
                </a:solidFill>
              </a:defRPr>
            </a:lvl7pPr>
            <a:lvl8pPr marL="4410151" indent="0">
              <a:buNone/>
              <a:defRPr sz="2205">
                <a:solidFill>
                  <a:schemeClr val="tx1">
                    <a:tint val="75000"/>
                  </a:schemeClr>
                </a:solidFill>
              </a:defRPr>
            </a:lvl8pPr>
            <a:lvl9pPr marL="5040173" indent="0">
              <a:buNone/>
              <a:defRPr sz="220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A876C-3F19-4D1E-85D6-7BB115BF2629}"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64056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49" y="5107947"/>
            <a:ext cx="5354995" cy="12174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8744" y="5107947"/>
            <a:ext cx="5354995" cy="12174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1A876C-3F19-4D1E-85D6-7BB115BF2629}"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61054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7890" y="1021593"/>
            <a:ext cx="10867490" cy="370881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67892" y="4703754"/>
            <a:ext cx="5330385" cy="2305237"/>
          </a:xfrm>
        </p:spPr>
        <p:txBody>
          <a:bodyPr anchor="b"/>
          <a:lstStyle>
            <a:lvl1pPr marL="0" indent="0">
              <a:buNone/>
              <a:defRPr sz="3307" b="1"/>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en-US"/>
              <a:t>Click to edit Master text styles</a:t>
            </a:r>
          </a:p>
        </p:txBody>
      </p:sp>
      <p:sp>
        <p:nvSpPr>
          <p:cNvPr id="4" name="Content Placeholder 3"/>
          <p:cNvSpPr>
            <a:spLocks noGrp="1"/>
          </p:cNvSpPr>
          <p:nvPr>
            <p:ph sz="half" idx="2"/>
          </p:nvPr>
        </p:nvSpPr>
        <p:spPr>
          <a:xfrm>
            <a:off x="867892" y="7008991"/>
            <a:ext cx="5330385" cy="10309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8745" y="4703754"/>
            <a:ext cx="5356636" cy="2305237"/>
          </a:xfrm>
        </p:spPr>
        <p:txBody>
          <a:bodyPr anchor="b"/>
          <a:lstStyle>
            <a:lvl1pPr marL="0" indent="0">
              <a:buNone/>
              <a:defRPr sz="3307" b="1"/>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en-US"/>
              <a:t>Click to edit Master text styles</a:t>
            </a:r>
          </a:p>
        </p:txBody>
      </p:sp>
      <p:sp>
        <p:nvSpPr>
          <p:cNvPr id="6" name="Content Placeholder 5"/>
          <p:cNvSpPr>
            <a:spLocks noGrp="1"/>
          </p:cNvSpPr>
          <p:nvPr>
            <p:ph sz="quarter" idx="4"/>
          </p:nvPr>
        </p:nvSpPr>
        <p:spPr>
          <a:xfrm>
            <a:off x="6378745" y="7008991"/>
            <a:ext cx="5356636" cy="10309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1A876C-3F19-4D1E-85D6-7BB115BF2629}" type="datetimeFigureOut">
              <a:rPr lang="en-GB" smtClean="0"/>
              <a:t>23/03/2021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8577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1A876C-3F19-4D1E-85D6-7BB115BF2629}" type="datetimeFigureOut">
              <a:rPr lang="en-GB" smtClean="0"/>
              <a:t>23/03/2021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224015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A876C-3F19-4D1E-85D6-7BB115BF2629}" type="datetimeFigureOut">
              <a:rPr lang="en-GB" smtClean="0"/>
              <a:t>23/03/2021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257922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0" y="1279208"/>
            <a:ext cx="4063824" cy="4477226"/>
          </a:xfrm>
        </p:spPr>
        <p:txBody>
          <a:bodyPr anchor="b"/>
          <a:lstStyle>
            <a:lvl1pPr>
              <a:defRPr sz="4410"/>
            </a:lvl1pPr>
          </a:lstStyle>
          <a:p>
            <a:r>
              <a:rPr lang="en-US"/>
              <a:t>Click to edit Master title style</a:t>
            </a:r>
            <a:endParaRPr lang="en-US" dirty="0"/>
          </a:p>
        </p:txBody>
      </p:sp>
      <p:sp>
        <p:nvSpPr>
          <p:cNvPr id="3" name="Content Placeholder 2"/>
          <p:cNvSpPr>
            <a:spLocks noGrp="1"/>
          </p:cNvSpPr>
          <p:nvPr>
            <p:ph idx="1"/>
          </p:nvPr>
        </p:nvSpPr>
        <p:spPr>
          <a:xfrm>
            <a:off x="5356636" y="2762737"/>
            <a:ext cx="6378744" cy="13635997"/>
          </a:xfrm>
        </p:spPr>
        <p:txBody>
          <a:bodyPr/>
          <a:lstStyle>
            <a:lvl1pPr>
              <a:defRPr sz="4410"/>
            </a:lvl1pPr>
            <a:lvl2pPr>
              <a:defRPr sz="3858"/>
            </a:lvl2pPr>
            <a:lvl3pPr>
              <a:defRPr sz="3307"/>
            </a:lvl3pPr>
            <a:lvl4pPr>
              <a:defRPr sz="2756"/>
            </a:lvl4pPr>
            <a:lvl5pPr>
              <a:defRPr sz="2756"/>
            </a:lvl5pPr>
            <a:lvl6pPr>
              <a:defRPr sz="2756"/>
            </a:lvl6pPr>
            <a:lvl7pPr>
              <a:defRPr sz="2756"/>
            </a:lvl7pPr>
            <a:lvl8pPr>
              <a:defRPr sz="2756"/>
            </a:lvl8pPr>
            <a:lvl9pPr>
              <a:defRPr sz="27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7890" y="5756434"/>
            <a:ext cx="4063824" cy="10664506"/>
          </a:xfrm>
        </p:spPr>
        <p:txBody>
          <a:bodyPr/>
          <a:lstStyle>
            <a:lvl1pPr marL="0" indent="0">
              <a:buNone/>
              <a:defRPr sz="2205"/>
            </a:lvl1pPr>
            <a:lvl2pPr marL="630022" indent="0">
              <a:buNone/>
              <a:defRPr sz="1929"/>
            </a:lvl2pPr>
            <a:lvl3pPr marL="1260043" indent="0">
              <a:buNone/>
              <a:defRPr sz="1654"/>
            </a:lvl3pPr>
            <a:lvl4pPr marL="1890065" indent="0">
              <a:buNone/>
              <a:defRPr sz="1378"/>
            </a:lvl4pPr>
            <a:lvl5pPr marL="2520086" indent="0">
              <a:buNone/>
              <a:defRPr sz="1378"/>
            </a:lvl5pPr>
            <a:lvl6pPr marL="3150108" indent="0">
              <a:buNone/>
              <a:defRPr sz="1378"/>
            </a:lvl6pPr>
            <a:lvl7pPr marL="3780130" indent="0">
              <a:buNone/>
              <a:defRPr sz="1378"/>
            </a:lvl7pPr>
            <a:lvl8pPr marL="4410151" indent="0">
              <a:buNone/>
              <a:defRPr sz="1378"/>
            </a:lvl8pPr>
            <a:lvl9pPr marL="5040173" indent="0">
              <a:buNone/>
              <a:defRPr sz="1378"/>
            </a:lvl9pPr>
          </a:lstStyle>
          <a:p>
            <a:pPr lvl="0"/>
            <a:r>
              <a:rPr lang="en-US"/>
              <a:t>Click to edit Master text styles</a:t>
            </a:r>
          </a:p>
        </p:txBody>
      </p:sp>
      <p:sp>
        <p:nvSpPr>
          <p:cNvPr id="5" name="Date Placeholder 4"/>
          <p:cNvSpPr>
            <a:spLocks noGrp="1"/>
          </p:cNvSpPr>
          <p:nvPr>
            <p:ph type="dt" sz="half" idx="10"/>
          </p:nvPr>
        </p:nvSpPr>
        <p:spPr/>
        <p:txBody>
          <a:bodyPr/>
          <a:lstStyle/>
          <a:p>
            <a:fld id="{3C1A876C-3F19-4D1E-85D6-7BB115BF2629}"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102729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0" y="1279208"/>
            <a:ext cx="4063824" cy="4477226"/>
          </a:xfrm>
        </p:spPr>
        <p:txBody>
          <a:bodyPr anchor="b"/>
          <a:lstStyle>
            <a:lvl1pPr>
              <a:defRPr sz="441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6636" y="2762737"/>
            <a:ext cx="6378744" cy="13635997"/>
          </a:xfrm>
        </p:spPr>
        <p:txBody>
          <a:bodyPr anchor="t"/>
          <a:lstStyle>
            <a:lvl1pPr marL="0" indent="0">
              <a:buNone/>
              <a:defRPr sz="4410"/>
            </a:lvl1pPr>
            <a:lvl2pPr marL="630022" indent="0">
              <a:buNone/>
              <a:defRPr sz="3858"/>
            </a:lvl2pPr>
            <a:lvl3pPr marL="1260043" indent="0">
              <a:buNone/>
              <a:defRPr sz="3307"/>
            </a:lvl3pPr>
            <a:lvl4pPr marL="1890065" indent="0">
              <a:buNone/>
              <a:defRPr sz="2756"/>
            </a:lvl4pPr>
            <a:lvl5pPr marL="2520086" indent="0">
              <a:buNone/>
              <a:defRPr sz="2756"/>
            </a:lvl5pPr>
            <a:lvl6pPr marL="3150108" indent="0">
              <a:buNone/>
              <a:defRPr sz="2756"/>
            </a:lvl6pPr>
            <a:lvl7pPr marL="3780130" indent="0">
              <a:buNone/>
              <a:defRPr sz="2756"/>
            </a:lvl7pPr>
            <a:lvl8pPr marL="4410151" indent="0">
              <a:buNone/>
              <a:defRPr sz="2756"/>
            </a:lvl8pPr>
            <a:lvl9pPr marL="5040173" indent="0">
              <a:buNone/>
              <a:defRPr sz="2756"/>
            </a:lvl9pPr>
          </a:lstStyle>
          <a:p>
            <a:r>
              <a:rPr lang="en-US"/>
              <a:t>Click icon to add picture</a:t>
            </a:r>
            <a:endParaRPr lang="en-US" dirty="0"/>
          </a:p>
        </p:txBody>
      </p:sp>
      <p:sp>
        <p:nvSpPr>
          <p:cNvPr id="4" name="Text Placeholder 3"/>
          <p:cNvSpPr>
            <a:spLocks noGrp="1"/>
          </p:cNvSpPr>
          <p:nvPr>
            <p:ph type="body" sz="half" idx="2"/>
          </p:nvPr>
        </p:nvSpPr>
        <p:spPr>
          <a:xfrm>
            <a:off x="867890" y="5756434"/>
            <a:ext cx="4063824" cy="10664506"/>
          </a:xfrm>
        </p:spPr>
        <p:txBody>
          <a:bodyPr/>
          <a:lstStyle>
            <a:lvl1pPr marL="0" indent="0">
              <a:buNone/>
              <a:defRPr sz="2205"/>
            </a:lvl1pPr>
            <a:lvl2pPr marL="630022" indent="0">
              <a:buNone/>
              <a:defRPr sz="1929"/>
            </a:lvl2pPr>
            <a:lvl3pPr marL="1260043" indent="0">
              <a:buNone/>
              <a:defRPr sz="1654"/>
            </a:lvl3pPr>
            <a:lvl4pPr marL="1890065" indent="0">
              <a:buNone/>
              <a:defRPr sz="1378"/>
            </a:lvl4pPr>
            <a:lvl5pPr marL="2520086" indent="0">
              <a:buNone/>
              <a:defRPr sz="1378"/>
            </a:lvl5pPr>
            <a:lvl6pPr marL="3150108" indent="0">
              <a:buNone/>
              <a:defRPr sz="1378"/>
            </a:lvl6pPr>
            <a:lvl7pPr marL="3780130" indent="0">
              <a:buNone/>
              <a:defRPr sz="1378"/>
            </a:lvl7pPr>
            <a:lvl8pPr marL="4410151" indent="0">
              <a:buNone/>
              <a:defRPr sz="1378"/>
            </a:lvl8pPr>
            <a:lvl9pPr marL="5040173" indent="0">
              <a:buNone/>
              <a:defRPr sz="1378"/>
            </a:lvl9pPr>
          </a:lstStyle>
          <a:p>
            <a:pPr lvl="0"/>
            <a:r>
              <a:rPr lang="en-US"/>
              <a:t>Click to edit Master text styles</a:t>
            </a:r>
          </a:p>
        </p:txBody>
      </p:sp>
      <p:sp>
        <p:nvSpPr>
          <p:cNvPr id="5" name="Date Placeholder 4"/>
          <p:cNvSpPr>
            <a:spLocks noGrp="1"/>
          </p:cNvSpPr>
          <p:nvPr>
            <p:ph type="dt" sz="half" idx="10"/>
          </p:nvPr>
        </p:nvSpPr>
        <p:spPr/>
        <p:txBody>
          <a:bodyPr/>
          <a:lstStyle/>
          <a:p>
            <a:fld id="{3C1A876C-3F19-4D1E-85D6-7BB115BF2629}"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4BFDF2-AF5A-4FAC-9C30-9EF3CCAA393F}" type="slidenum">
              <a:rPr lang="en-GB" smtClean="0"/>
              <a:t>‹#›</a:t>
            </a:fld>
            <a:endParaRPr lang="en-GB"/>
          </a:p>
        </p:txBody>
      </p:sp>
    </p:spTree>
    <p:extLst>
      <p:ext uri="{BB962C8B-B14F-4D97-AF65-F5344CB8AC3E}">
        <p14:creationId xmlns:p14="http://schemas.microsoft.com/office/powerpoint/2010/main" val="393657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1021593"/>
            <a:ext cx="10867490" cy="37088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66249" y="5107947"/>
            <a:ext cx="10867490" cy="121746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6249" y="17784542"/>
            <a:ext cx="2834997" cy="1021589"/>
          </a:xfrm>
          <a:prstGeom prst="rect">
            <a:avLst/>
          </a:prstGeom>
        </p:spPr>
        <p:txBody>
          <a:bodyPr vert="horz" lIns="91440" tIns="45720" rIns="91440" bIns="45720" rtlCol="0" anchor="ctr"/>
          <a:lstStyle>
            <a:lvl1pPr algn="l">
              <a:defRPr sz="1654">
                <a:solidFill>
                  <a:schemeClr val="tx1">
                    <a:tint val="75000"/>
                  </a:schemeClr>
                </a:solidFill>
              </a:defRPr>
            </a:lvl1pPr>
          </a:lstStyle>
          <a:p>
            <a:fld id="{3C1A876C-3F19-4D1E-85D6-7BB115BF2629}" type="datetimeFigureOut">
              <a:rPr lang="en-GB" smtClean="0"/>
              <a:t>23/03/2021</a:t>
            </a:fld>
            <a:endParaRPr lang="en-GB"/>
          </a:p>
        </p:txBody>
      </p:sp>
      <p:sp>
        <p:nvSpPr>
          <p:cNvPr id="5" name="Footer Placeholder 4"/>
          <p:cNvSpPr>
            <a:spLocks noGrp="1"/>
          </p:cNvSpPr>
          <p:nvPr>
            <p:ph type="ftr" sz="quarter" idx="3"/>
          </p:nvPr>
        </p:nvSpPr>
        <p:spPr>
          <a:xfrm>
            <a:off x="4173746" y="17784542"/>
            <a:ext cx="4252496" cy="1021589"/>
          </a:xfrm>
          <a:prstGeom prst="rect">
            <a:avLst/>
          </a:prstGeom>
        </p:spPr>
        <p:txBody>
          <a:bodyPr vert="horz" lIns="91440" tIns="45720" rIns="91440" bIns="45720" rtlCol="0" anchor="ctr"/>
          <a:lstStyle>
            <a:lvl1pPr algn="ctr">
              <a:defRPr sz="165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898742" y="17784542"/>
            <a:ext cx="2834997" cy="1021589"/>
          </a:xfrm>
          <a:prstGeom prst="rect">
            <a:avLst/>
          </a:prstGeom>
        </p:spPr>
        <p:txBody>
          <a:bodyPr vert="horz" lIns="91440" tIns="45720" rIns="91440" bIns="45720" rtlCol="0" anchor="ctr"/>
          <a:lstStyle>
            <a:lvl1pPr algn="r">
              <a:defRPr sz="1654">
                <a:solidFill>
                  <a:schemeClr val="tx1">
                    <a:tint val="75000"/>
                  </a:schemeClr>
                </a:solidFill>
              </a:defRPr>
            </a:lvl1pPr>
          </a:lstStyle>
          <a:p>
            <a:fld id="{A84BFDF2-AF5A-4FAC-9C30-9EF3CCAA393F}" type="slidenum">
              <a:rPr lang="en-GB" smtClean="0"/>
              <a:t>‹#›</a:t>
            </a:fld>
            <a:endParaRPr lang="en-GB"/>
          </a:p>
        </p:txBody>
      </p:sp>
    </p:spTree>
    <p:extLst>
      <p:ext uri="{BB962C8B-B14F-4D97-AF65-F5344CB8AC3E}">
        <p14:creationId xmlns:p14="http://schemas.microsoft.com/office/powerpoint/2010/main" val="22703167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60043" rtl="0" eaLnBrk="1" latinLnBrk="0" hangingPunct="1">
        <a:lnSpc>
          <a:spcPct val="90000"/>
        </a:lnSpc>
        <a:spcBef>
          <a:spcPct val="0"/>
        </a:spcBef>
        <a:buNone/>
        <a:defRPr sz="6063" kern="1200">
          <a:solidFill>
            <a:schemeClr val="tx1"/>
          </a:solidFill>
          <a:latin typeface="+mj-lt"/>
          <a:ea typeface="+mj-ea"/>
          <a:cs typeface="+mj-cs"/>
        </a:defRPr>
      </a:lvl1pPr>
    </p:titleStyle>
    <p:bodyStyle>
      <a:lvl1pPr marL="315011" indent="-315011" algn="l" defTabSz="1260043" rtl="0" eaLnBrk="1" latinLnBrk="0" hangingPunct="1">
        <a:lnSpc>
          <a:spcPct val="90000"/>
        </a:lnSpc>
        <a:spcBef>
          <a:spcPts val="1378"/>
        </a:spcBef>
        <a:buFont typeface="Arial" panose="020B0604020202020204" pitchFamily="34" charset="0"/>
        <a:buChar char="•"/>
        <a:defRPr sz="3858" kern="1200">
          <a:solidFill>
            <a:schemeClr val="tx1"/>
          </a:solidFill>
          <a:latin typeface="+mn-lt"/>
          <a:ea typeface="+mn-ea"/>
          <a:cs typeface="+mn-cs"/>
        </a:defRPr>
      </a:lvl1pPr>
      <a:lvl2pPr marL="945032" indent="-315011" algn="l" defTabSz="1260043" rtl="0" eaLnBrk="1" latinLnBrk="0" hangingPunct="1">
        <a:lnSpc>
          <a:spcPct val="90000"/>
        </a:lnSpc>
        <a:spcBef>
          <a:spcPts val="689"/>
        </a:spcBef>
        <a:buFont typeface="Arial" panose="020B0604020202020204" pitchFamily="34" charset="0"/>
        <a:buChar char="•"/>
        <a:defRPr sz="3307" kern="1200">
          <a:solidFill>
            <a:schemeClr val="tx1"/>
          </a:solidFill>
          <a:latin typeface="+mn-lt"/>
          <a:ea typeface="+mn-ea"/>
          <a:cs typeface="+mn-cs"/>
        </a:defRPr>
      </a:lvl2pPr>
      <a:lvl3pPr marL="1575054" indent="-315011" algn="l" defTabSz="1260043" rtl="0" eaLnBrk="1" latinLnBrk="0" hangingPunct="1">
        <a:lnSpc>
          <a:spcPct val="90000"/>
        </a:lnSpc>
        <a:spcBef>
          <a:spcPts val="689"/>
        </a:spcBef>
        <a:buFont typeface="Arial" panose="020B0604020202020204" pitchFamily="34" charset="0"/>
        <a:buChar char="•"/>
        <a:defRPr sz="2756" kern="1200">
          <a:solidFill>
            <a:schemeClr val="tx1"/>
          </a:solidFill>
          <a:latin typeface="+mn-lt"/>
          <a:ea typeface="+mn-ea"/>
          <a:cs typeface="+mn-cs"/>
        </a:defRPr>
      </a:lvl3pPr>
      <a:lvl4pPr marL="2205076"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4pPr>
      <a:lvl5pPr marL="2835097"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5pPr>
      <a:lvl6pPr marL="3465119"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6pPr>
      <a:lvl7pPr marL="4095140"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7pPr>
      <a:lvl8pPr marL="4725162"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8pPr>
      <a:lvl9pPr marL="5355184" indent="-315011" algn="l" defTabSz="1260043" rtl="0" eaLnBrk="1" latinLnBrk="0" hangingPunct="1">
        <a:lnSpc>
          <a:spcPct val="90000"/>
        </a:lnSpc>
        <a:spcBef>
          <a:spcPts val="689"/>
        </a:spcBef>
        <a:buFont typeface="Arial" panose="020B0604020202020204" pitchFamily="34" charset="0"/>
        <a:buChar char="•"/>
        <a:defRPr sz="2480" kern="1200">
          <a:solidFill>
            <a:schemeClr val="tx1"/>
          </a:solidFill>
          <a:latin typeface="+mn-lt"/>
          <a:ea typeface="+mn-ea"/>
          <a:cs typeface="+mn-cs"/>
        </a:defRPr>
      </a:lvl9pPr>
    </p:bodyStyle>
    <p:otherStyle>
      <a:defPPr>
        <a:defRPr lang="en-US"/>
      </a:defPPr>
      <a:lvl1pPr marL="0" algn="l" defTabSz="1260043" rtl="0" eaLnBrk="1" latinLnBrk="0" hangingPunct="1">
        <a:defRPr sz="2480" kern="1200">
          <a:solidFill>
            <a:schemeClr val="tx1"/>
          </a:solidFill>
          <a:latin typeface="+mn-lt"/>
          <a:ea typeface="+mn-ea"/>
          <a:cs typeface="+mn-cs"/>
        </a:defRPr>
      </a:lvl1pPr>
      <a:lvl2pPr marL="630022" algn="l" defTabSz="1260043" rtl="0" eaLnBrk="1" latinLnBrk="0" hangingPunct="1">
        <a:defRPr sz="2480" kern="1200">
          <a:solidFill>
            <a:schemeClr val="tx1"/>
          </a:solidFill>
          <a:latin typeface="+mn-lt"/>
          <a:ea typeface="+mn-ea"/>
          <a:cs typeface="+mn-cs"/>
        </a:defRPr>
      </a:lvl2pPr>
      <a:lvl3pPr marL="1260043" algn="l" defTabSz="1260043" rtl="0" eaLnBrk="1" latinLnBrk="0" hangingPunct="1">
        <a:defRPr sz="2480" kern="1200">
          <a:solidFill>
            <a:schemeClr val="tx1"/>
          </a:solidFill>
          <a:latin typeface="+mn-lt"/>
          <a:ea typeface="+mn-ea"/>
          <a:cs typeface="+mn-cs"/>
        </a:defRPr>
      </a:lvl3pPr>
      <a:lvl4pPr marL="1890065" algn="l" defTabSz="1260043" rtl="0" eaLnBrk="1" latinLnBrk="0" hangingPunct="1">
        <a:defRPr sz="2480" kern="1200">
          <a:solidFill>
            <a:schemeClr val="tx1"/>
          </a:solidFill>
          <a:latin typeface="+mn-lt"/>
          <a:ea typeface="+mn-ea"/>
          <a:cs typeface="+mn-cs"/>
        </a:defRPr>
      </a:lvl4pPr>
      <a:lvl5pPr marL="2520086" algn="l" defTabSz="1260043" rtl="0" eaLnBrk="1" latinLnBrk="0" hangingPunct="1">
        <a:defRPr sz="2480" kern="1200">
          <a:solidFill>
            <a:schemeClr val="tx1"/>
          </a:solidFill>
          <a:latin typeface="+mn-lt"/>
          <a:ea typeface="+mn-ea"/>
          <a:cs typeface="+mn-cs"/>
        </a:defRPr>
      </a:lvl5pPr>
      <a:lvl6pPr marL="3150108" algn="l" defTabSz="1260043" rtl="0" eaLnBrk="1" latinLnBrk="0" hangingPunct="1">
        <a:defRPr sz="2480" kern="1200">
          <a:solidFill>
            <a:schemeClr val="tx1"/>
          </a:solidFill>
          <a:latin typeface="+mn-lt"/>
          <a:ea typeface="+mn-ea"/>
          <a:cs typeface="+mn-cs"/>
        </a:defRPr>
      </a:lvl6pPr>
      <a:lvl7pPr marL="3780130" algn="l" defTabSz="1260043" rtl="0" eaLnBrk="1" latinLnBrk="0" hangingPunct="1">
        <a:defRPr sz="2480" kern="1200">
          <a:solidFill>
            <a:schemeClr val="tx1"/>
          </a:solidFill>
          <a:latin typeface="+mn-lt"/>
          <a:ea typeface="+mn-ea"/>
          <a:cs typeface="+mn-cs"/>
        </a:defRPr>
      </a:lvl7pPr>
      <a:lvl8pPr marL="4410151" algn="l" defTabSz="1260043" rtl="0" eaLnBrk="1" latinLnBrk="0" hangingPunct="1">
        <a:defRPr sz="2480" kern="1200">
          <a:solidFill>
            <a:schemeClr val="tx1"/>
          </a:solidFill>
          <a:latin typeface="+mn-lt"/>
          <a:ea typeface="+mn-ea"/>
          <a:cs typeface="+mn-cs"/>
        </a:defRPr>
      </a:lvl8pPr>
      <a:lvl9pPr marL="5040173" algn="l" defTabSz="1260043" rtl="0" eaLnBrk="1" latinLnBrk="0" hangingPunct="1">
        <a:defRPr sz="2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0.svg"/><Relationship Id="rId3" Type="http://schemas.openxmlformats.org/officeDocument/2006/relationships/image" Target="../media/image2.svg"/><Relationship Id="rId21"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7.png"/><Relationship Id="rId24" Type="http://schemas.openxmlformats.org/officeDocument/2006/relationships/chart" Target="../charts/chart5.xml"/><Relationship Id="rId5" Type="http://schemas.openxmlformats.org/officeDocument/2006/relationships/image" Target="../media/image3.jpg"/><Relationship Id="rId15" Type="http://schemas.openxmlformats.org/officeDocument/2006/relationships/image" Target="../media/image11.png"/><Relationship Id="rId23" Type="http://schemas.openxmlformats.org/officeDocument/2006/relationships/image" Target="../media/image18.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chart" Target="../charts/chart1.xml"/><Relationship Id="rId9" Type="http://schemas.openxmlformats.org/officeDocument/2006/relationships/image" Target="../media/image5.svg"/><Relationship Id="rId14" Type="http://schemas.openxmlformats.org/officeDocument/2006/relationships/image" Target="../media/image10.png"/><Relationship Id="rId22" Type="http://schemas.openxmlformats.org/officeDocument/2006/relationships/chart" Target="../charts/chart4.xml"/><Relationship Id="rId27"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Box 139">
            <a:extLst>
              <a:ext uri="{FF2B5EF4-FFF2-40B4-BE49-F238E27FC236}">
                <a16:creationId xmlns:a16="http://schemas.microsoft.com/office/drawing/2014/main" id="{B384C7AC-8064-4341-AA11-2A3B336455F1}"/>
              </a:ext>
            </a:extLst>
          </p:cNvPr>
          <p:cNvSpPr txBox="1"/>
          <p:nvPr/>
        </p:nvSpPr>
        <p:spPr>
          <a:xfrm>
            <a:off x="6148567" y="13943948"/>
            <a:ext cx="5856226" cy="1200329"/>
          </a:xfrm>
          <a:prstGeom prst="rect">
            <a:avLst/>
          </a:prstGeom>
          <a:noFill/>
        </p:spPr>
        <p:txBody>
          <a:bodyPr wrap="square" rtlCol="0">
            <a:spAutoFit/>
          </a:bodyPr>
          <a:lstStyle/>
          <a:p>
            <a:pPr algn="ctr"/>
            <a:r>
              <a:rPr lang="ar-AE" b="1" dirty="0">
                <a:solidFill>
                  <a:srgbClr val="0070C0"/>
                </a:solidFill>
                <a:latin typeface="Source Sans Pro" panose="020B0503030403020204" pitchFamily="34" charset="0"/>
              </a:rPr>
              <a:t>جاء مستوى البنوك في دولة الإمارات جيداً مقارنة مع نظرائها في الأسواق الأخرى</a:t>
            </a:r>
          </a:p>
        </p:txBody>
      </p:sp>
      <p:pic>
        <p:nvPicPr>
          <p:cNvPr id="87" name="Graphic 86" descr="Marker">
            <a:extLst>
              <a:ext uri="{FF2B5EF4-FFF2-40B4-BE49-F238E27FC236}">
                <a16:creationId xmlns:a16="http://schemas.microsoft.com/office/drawing/2014/main" id="{C92C1B8C-9D7C-43D8-ABCD-55BAC6EC17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1643" y="3628019"/>
            <a:ext cx="914400" cy="914400"/>
          </a:xfrm>
          <a:prstGeom prst="rect">
            <a:avLst/>
          </a:prstGeom>
        </p:spPr>
      </p:pic>
      <p:graphicFrame>
        <p:nvGraphicFramePr>
          <p:cNvPr id="105" name="Chart 104">
            <a:extLst>
              <a:ext uri="{FF2B5EF4-FFF2-40B4-BE49-F238E27FC236}">
                <a16:creationId xmlns:a16="http://schemas.microsoft.com/office/drawing/2014/main" id="{2C7CB4E7-3CEF-4556-8ACB-74CB4D9AE78C}"/>
              </a:ext>
            </a:extLst>
          </p:cNvPr>
          <p:cNvGraphicFramePr/>
          <p:nvPr>
            <p:extLst>
              <p:ext uri="{D42A27DB-BD31-4B8C-83A1-F6EECF244321}">
                <p14:modId xmlns:p14="http://schemas.microsoft.com/office/powerpoint/2010/main" val="585081595"/>
              </p:ext>
            </p:extLst>
          </p:nvPr>
        </p:nvGraphicFramePr>
        <p:xfrm>
          <a:off x="138215" y="10913211"/>
          <a:ext cx="11823979" cy="2569600"/>
        </p:xfrm>
        <a:graphic>
          <a:graphicData uri="http://schemas.openxmlformats.org/drawingml/2006/chart">
            <c:chart xmlns:c="http://schemas.openxmlformats.org/drawingml/2006/chart" xmlns:r="http://schemas.openxmlformats.org/officeDocument/2006/relationships" r:id="rId4"/>
          </a:graphicData>
        </a:graphic>
      </p:graphicFrame>
      <p:sp>
        <p:nvSpPr>
          <p:cNvPr id="2" name="Arrow: Right 1">
            <a:extLst>
              <a:ext uri="{FF2B5EF4-FFF2-40B4-BE49-F238E27FC236}">
                <a16:creationId xmlns:a16="http://schemas.microsoft.com/office/drawing/2014/main" id="{4C33856C-1555-4B6A-8955-D1831FD14372}"/>
              </a:ext>
            </a:extLst>
          </p:cNvPr>
          <p:cNvSpPr/>
          <p:nvPr/>
        </p:nvSpPr>
        <p:spPr>
          <a:xfrm rot="10800000">
            <a:off x="543227" y="4107011"/>
            <a:ext cx="11371058" cy="1181932"/>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a:effectLst>
            <a:reflection stA="0" endPos="6500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5" name="Graphic 74" descr="Marker">
            <a:extLst>
              <a:ext uri="{FF2B5EF4-FFF2-40B4-BE49-F238E27FC236}">
                <a16:creationId xmlns:a16="http://schemas.microsoft.com/office/drawing/2014/main" id="{E208ECB2-71DE-438A-A0F3-82B671C01C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4408" y="3613623"/>
            <a:ext cx="914400" cy="914400"/>
          </a:xfrm>
          <a:prstGeom prst="rect">
            <a:avLst/>
          </a:prstGeom>
        </p:spPr>
      </p:pic>
      <p:pic>
        <p:nvPicPr>
          <p:cNvPr id="83" name="Graphic 82" descr="Marker">
            <a:extLst>
              <a:ext uri="{FF2B5EF4-FFF2-40B4-BE49-F238E27FC236}">
                <a16:creationId xmlns:a16="http://schemas.microsoft.com/office/drawing/2014/main" id="{DDB326A9-B2F9-440D-9899-4F95DF169A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1875" y="3613850"/>
            <a:ext cx="914400" cy="914400"/>
          </a:xfrm>
          <a:prstGeom prst="rect">
            <a:avLst/>
          </a:prstGeom>
        </p:spPr>
      </p:pic>
      <p:pic>
        <p:nvPicPr>
          <p:cNvPr id="84" name="Graphic 83" descr="Marker">
            <a:extLst>
              <a:ext uri="{FF2B5EF4-FFF2-40B4-BE49-F238E27FC236}">
                <a16:creationId xmlns:a16="http://schemas.microsoft.com/office/drawing/2014/main" id="{9ADBE505-9152-4C6C-A0CB-257F69DB4D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7834" y="3636119"/>
            <a:ext cx="914400" cy="914400"/>
          </a:xfrm>
          <a:prstGeom prst="rect">
            <a:avLst/>
          </a:prstGeom>
        </p:spPr>
      </p:pic>
      <p:pic>
        <p:nvPicPr>
          <p:cNvPr id="85" name="Graphic 84" descr="Marker">
            <a:extLst>
              <a:ext uri="{FF2B5EF4-FFF2-40B4-BE49-F238E27FC236}">
                <a16:creationId xmlns:a16="http://schemas.microsoft.com/office/drawing/2014/main" id="{54DDFEBA-4A46-4C2F-B2D7-57A8E7576A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2423" y="3597466"/>
            <a:ext cx="914400" cy="914400"/>
          </a:xfrm>
          <a:prstGeom prst="rect">
            <a:avLst/>
          </a:prstGeom>
        </p:spPr>
      </p:pic>
      <p:pic>
        <p:nvPicPr>
          <p:cNvPr id="86" name="Graphic 85" descr="Marker">
            <a:extLst>
              <a:ext uri="{FF2B5EF4-FFF2-40B4-BE49-F238E27FC236}">
                <a16:creationId xmlns:a16="http://schemas.microsoft.com/office/drawing/2014/main" id="{D3DEEF4E-6E5A-4541-97DF-266977105A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56540" y="3624744"/>
            <a:ext cx="914400" cy="914400"/>
          </a:xfrm>
          <a:prstGeom prst="rect">
            <a:avLst/>
          </a:prstGeom>
        </p:spPr>
      </p:pic>
      <p:pic>
        <p:nvPicPr>
          <p:cNvPr id="76" name="Graphic 75" descr="Marker">
            <a:extLst>
              <a:ext uri="{FF2B5EF4-FFF2-40B4-BE49-F238E27FC236}">
                <a16:creationId xmlns:a16="http://schemas.microsoft.com/office/drawing/2014/main" id="{7B92863C-28DE-431E-BD73-32104F8EE0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4273" y="3620618"/>
            <a:ext cx="914400" cy="914400"/>
          </a:xfrm>
          <a:prstGeom prst="rect">
            <a:avLst/>
          </a:prstGeom>
        </p:spPr>
      </p:pic>
      <p:pic>
        <p:nvPicPr>
          <p:cNvPr id="77" name="Graphic 76" descr="Marker">
            <a:extLst>
              <a:ext uri="{FF2B5EF4-FFF2-40B4-BE49-F238E27FC236}">
                <a16:creationId xmlns:a16="http://schemas.microsoft.com/office/drawing/2014/main" id="{F716AA8B-0A77-4F92-912A-1D7D5A2266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7188" y="3587434"/>
            <a:ext cx="914400" cy="914400"/>
          </a:xfrm>
          <a:prstGeom prst="rect">
            <a:avLst/>
          </a:prstGeom>
        </p:spPr>
      </p:pic>
      <p:pic>
        <p:nvPicPr>
          <p:cNvPr id="78" name="Graphic 77" descr="Marker">
            <a:extLst>
              <a:ext uri="{FF2B5EF4-FFF2-40B4-BE49-F238E27FC236}">
                <a16:creationId xmlns:a16="http://schemas.microsoft.com/office/drawing/2014/main" id="{05C3C296-F20B-4021-8D63-8DDA5D69F0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8213" y="3609722"/>
            <a:ext cx="914400" cy="914400"/>
          </a:xfrm>
          <a:prstGeom prst="rect">
            <a:avLst/>
          </a:prstGeom>
        </p:spPr>
      </p:pic>
      <p:pic>
        <p:nvPicPr>
          <p:cNvPr id="79" name="Graphic 78" descr="Marker">
            <a:extLst>
              <a:ext uri="{FF2B5EF4-FFF2-40B4-BE49-F238E27FC236}">
                <a16:creationId xmlns:a16="http://schemas.microsoft.com/office/drawing/2014/main" id="{4BF787D4-A2F6-4FE6-B5D3-8ABF3D7132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1280" y="3611600"/>
            <a:ext cx="914400" cy="914400"/>
          </a:xfrm>
          <a:prstGeom prst="rect">
            <a:avLst/>
          </a:prstGeom>
        </p:spPr>
      </p:pic>
      <p:pic>
        <p:nvPicPr>
          <p:cNvPr id="82" name="Graphic 81" descr="Marker">
            <a:extLst>
              <a:ext uri="{FF2B5EF4-FFF2-40B4-BE49-F238E27FC236}">
                <a16:creationId xmlns:a16="http://schemas.microsoft.com/office/drawing/2014/main" id="{9B5203BF-501C-46D0-AAE5-4DD27A8D8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5018" y="3613623"/>
            <a:ext cx="914400" cy="914400"/>
          </a:xfrm>
          <a:prstGeom prst="rect">
            <a:avLst/>
          </a:prstGeom>
        </p:spPr>
      </p:pic>
      <p:sp>
        <p:nvSpPr>
          <p:cNvPr id="10" name="Rectangle 9">
            <a:extLst>
              <a:ext uri="{FF2B5EF4-FFF2-40B4-BE49-F238E27FC236}">
                <a16:creationId xmlns:a16="http://schemas.microsoft.com/office/drawing/2014/main" id="{1D167E63-C91B-44CD-BD31-DBB2B943FCC2}"/>
              </a:ext>
            </a:extLst>
          </p:cNvPr>
          <p:cNvSpPr/>
          <p:nvPr/>
        </p:nvSpPr>
        <p:spPr>
          <a:xfrm>
            <a:off x="7455744" y="9496177"/>
            <a:ext cx="3945347" cy="246221"/>
          </a:xfrm>
          <a:prstGeom prst="rect">
            <a:avLst/>
          </a:prstGeom>
        </p:spPr>
        <p:txBody>
          <a:bodyPr wrap="square">
            <a:spAutoFit/>
          </a:bodyPr>
          <a:lstStyle/>
          <a:p>
            <a:r>
              <a:rPr lang="ar-AE" sz="1000" dirty="0">
                <a:latin typeface="Source Sans Pro" panose="020B0503030403020204" pitchFamily="34" charset="0"/>
              </a:rPr>
              <a:t>هل تتسبب جائحة فيروس كورونا في زيادة مخاوفك وقلقك حول وضعك المالي الشخصي؟</a:t>
            </a:r>
          </a:p>
        </p:txBody>
      </p:sp>
      <p:sp>
        <p:nvSpPr>
          <p:cNvPr id="7" name="Frame 6">
            <a:extLst>
              <a:ext uri="{FF2B5EF4-FFF2-40B4-BE49-F238E27FC236}">
                <a16:creationId xmlns:a16="http://schemas.microsoft.com/office/drawing/2014/main" id="{E8E34FE9-7384-4EA7-BB2E-3CB55074A6C3}"/>
              </a:ext>
            </a:extLst>
          </p:cNvPr>
          <p:cNvSpPr/>
          <p:nvPr/>
        </p:nvSpPr>
        <p:spPr>
          <a:xfrm>
            <a:off x="0" y="-1"/>
            <a:ext cx="12599988" cy="19223999"/>
          </a:xfrm>
          <a:prstGeom prst="frame">
            <a:avLst>
              <a:gd name="adj1" fmla="val 225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descr="A picture containing drawing&#10;&#10;Description automatically generated">
            <a:extLst>
              <a:ext uri="{FF2B5EF4-FFF2-40B4-BE49-F238E27FC236}">
                <a16:creationId xmlns:a16="http://schemas.microsoft.com/office/drawing/2014/main" id="{FCE9E014-BA84-4A7B-A688-F1D5572EA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373" y="18154050"/>
            <a:ext cx="1188022" cy="681450"/>
          </a:xfrm>
          <a:prstGeom prst="rect">
            <a:avLst/>
          </a:prstGeom>
        </p:spPr>
      </p:pic>
      <p:graphicFrame>
        <p:nvGraphicFramePr>
          <p:cNvPr id="94" name="Chart 93">
            <a:extLst>
              <a:ext uri="{FF2B5EF4-FFF2-40B4-BE49-F238E27FC236}">
                <a16:creationId xmlns:a16="http://schemas.microsoft.com/office/drawing/2014/main" id="{12F250D4-B1DA-47F2-B665-F5B2FB6C75E2}"/>
              </a:ext>
            </a:extLst>
          </p:cNvPr>
          <p:cNvGraphicFramePr/>
          <p:nvPr/>
        </p:nvGraphicFramePr>
        <p:xfrm>
          <a:off x="2189613" y="13848472"/>
          <a:ext cx="2844466" cy="2614899"/>
        </p:xfrm>
        <a:graphic>
          <a:graphicData uri="http://schemas.openxmlformats.org/drawingml/2006/chart">
            <c:chart xmlns:c="http://schemas.openxmlformats.org/drawingml/2006/chart" xmlns:r="http://schemas.openxmlformats.org/officeDocument/2006/relationships" r:id="rId6"/>
          </a:graphicData>
        </a:graphic>
      </p:graphicFrame>
      <p:pic>
        <p:nvPicPr>
          <p:cNvPr id="52" name="Picture 51" descr="A picture containing drawing&#10;&#10;Description automatically generated">
            <a:extLst>
              <a:ext uri="{FF2B5EF4-FFF2-40B4-BE49-F238E27FC236}">
                <a16:creationId xmlns:a16="http://schemas.microsoft.com/office/drawing/2014/main" id="{67B80950-AB9B-4983-8EE5-37FB95472B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9892" y="185305"/>
            <a:ext cx="3437729" cy="1632922"/>
          </a:xfrm>
          <a:prstGeom prst="rect">
            <a:avLst/>
          </a:prstGeom>
        </p:spPr>
      </p:pic>
      <p:sp>
        <p:nvSpPr>
          <p:cNvPr id="4" name="Rectangle 3">
            <a:extLst>
              <a:ext uri="{FF2B5EF4-FFF2-40B4-BE49-F238E27FC236}">
                <a16:creationId xmlns:a16="http://schemas.microsoft.com/office/drawing/2014/main" id="{0075A677-2E21-4404-809F-676FD7F0930F}"/>
              </a:ext>
            </a:extLst>
          </p:cNvPr>
          <p:cNvSpPr/>
          <p:nvPr/>
        </p:nvSpPr>
        <p:spPr>
          <a:xfrm>
            <a:off x="3267831" y="1584393"/>
            <a:ext cx="6385258" cy="1025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b="1" dirty="0">
                <a:solidFill>
                  <a:srgbClr val="0070C0"/>
                </a:solidFill>
                <a:latin typeface="Source Sans Pro" panose="020B0503030403020204" pitchFamily="34" charset="0"/>
              </a:rPr>
              <a:t>مؤشر الثقة للإمارات ٢٠٢٠</a:t>
            </a:r>
          </a:p>
        </p:txBody>
      </p:sp>
      <p:sp>
        <p:nvSpPr>
          <p:cNvPr id="8" name="TextBox 7">
            <a:extLst>
              <a:ext uri="{FF2B5EF4-FFF2-40B4-BE49-F238E27FC236}">
                <a16:creationId xmlns:a16="http://schemas.microsoft.com/office/drawing/2014/main" id="{C4EDA2C4-D74C-4FB7-92D4-3BA9D9DB3205}"/>
              </a:ext>
            </a:extLst>
          </p:cNvPr>
          <p:cNvSpPr txBox="1"/>
          <p:nvPr/>
        </p:nvSpPr>
        <p:spPr>
          <a:xfrm>
            <a:off x="6299994" y="5706401"/>
            <a:ext cx="4997530" cy="646331"/>
          </a:xfrm>
          <a:prstGeom prst="rect">
            <a:avLst/>
          </a:prstGeom>
          <a:noFill/>
        </p:spPr>
        <p:txBody>
          <a:bodyPr wrap="square" rtlCol="0">
            <a:spAutoFit/>
          </a:bodyPr>
          <a:lstStyle/>
          <a:p>
            <a:pPr algn="ctr"/>
            <a:r>
              <a:rPr lang="ar-AE" b="1" dirty="0">
                <a:solidFill>
                  <a:srgbClr val="0070C0"/>
                </a:solidFill>
                <a:latin typeface="Source Sans Pro" panose="020B0503030403020204" pitchFamily="34" charset="0"/>
              </a:rPr>
              <a:t>لقد تسببت جائحة الكورونا في زيادة مخاوف وقلق العملاء بشأن وضعهم المالي</a:t>
            </a:r>
          </a:p>
        </p:txBody>
      </p:sp>
      <p:sp>
        <p:nvSpPr>
          <p:cNvPr id="127" name="TextBox 126">
            <a:extLst>
              <a:ext uri="{FF2B5EF4-FFF2-40B4-BE49-F238E27FC236}">
                <a16:creationId xmlns:a16="http://schemas.microsoft.com/office/drawing/2014/main" id="{A61893DE-B049-402D-8704-16A91189336C}"/>
              </a:ext>
            </a:extLst>
          </p:cNvPr>
          <p:cNvSpPr txBox="1"/>
          <p:nvPr/>
        </p:nvSpPr>
        <p:spPr>
          <a:xfrm>
            <a:off x="1206008" y="10590165"/>
            <a:ext cx="9471337" cy="1200329"/>
          </a:xfrm>
          <a:prstGeom prst="rect">
            <a:avLst/>
          </a:prstGeom>
          <a:noFill/>
        </p:spPr>
        <p:txBody>
          <a:bodyPr wrap="square" rtlCol="0">
            <a:spAutoFit/>
          </a:bodyPr>
          <a:lstStyle/>
          <a:p>
            <a:pPr algn="ctr"/>
            <a:r>
              <a:rPr lang="ar-AE" b="1" dirty="0">
                <a:solidFill>
                  <a:srgbClr val="0070C0"/>
                </a:solidFill>
                <a:latin typeface="Source Sans Pro" panose="020B0503030403020204" pitchFamily="34" charset="0"/>
              </a:rPr>
              <a:t>على خلفية التحدي لجائحة الكورونا العالمية ، واصل القطاع المصرفي الإماراتي</a:t>
            </a:r>
          </a:p>
        </p:txBody>
      </p:sp>
      <p:sp>
        <p:nvSpPr>
          <p:cNvPr id="129" name="Rectangle 128">
            <a:extLst>
              <a:ext uri="{FF2B5EF4-FFF2-40B4-BE49-F238E27FC236}">
                <a16:creationId xmlns:a16="http://schemas.microsoft.com/office/drawing/2014/main" id="{B6F66D36-CCF5-4322-BA36-6BD522CFFD3E}"/>
              </a:ext>
            </a:extLst>
          </p:cNvPr>
          <p:cNvSpPr/>
          <p:nvPr/>
        </p:nvSpPr>
        <p:spPr>
          <a:xfrm>
            <a:off x="512373" y="13248829"/>
            <a:ext cx="11588035" cy="400110"/>
          </a:xfrm>
          <a:prstGeom prst="rect">
            <a:avLst/>
          </a:prstGeom>
        </p:spPr>
        <p:txBody>
          <a:bodyPr wrap="square">
            <a:spAutoFit/>
          </a:bodyPr>
          <a:lstStyle/>
          <a:p>
            <a:pPr algn="r"/>
            <a:r>
              <a:rPr lang="ar-AE" sz="1000" dirty="0">
                <a:latin typeface="Source Sans Pro" panose="020B0503030403020204" pitchFamily="34" charset="0"/>
              </a:rPr>
              <a:t>*كيف تغيّر رأيك في البنوك والقطاع المصرفي في الدولة الإمارات خلال الاثني عشر شهراً الماضية؟</a:t>
            </a:r>
          </a:p>
        </p:txBody>
      </p:sp>
      <p:sp>
        <p:nvSpPr>
          <p:cNvPr id="131" name="TextBox 130">
            <a:extLst>
              <a:ext uri="{FF2B5EF4-FFF2-40B4-BE49-F238E27FC236}">
                <a16:creationId xmlns:a16="http://schemas.microsoft.com/office/drawing/2014/main" id="{AA3E1F2C-625C-4DA8-9032-632547495995}"/>
              </a:ext>
            </a:extLst>
          </p:cNvPr>
          <p:cNvSpPr txBox="1"/>
          <p:nvPr/>
        </p:nvSpPr>
        <p:spPr>
          <a:xfrm>
            <a:off x="1090747" y="13919478"/>
            <a:ext cx="4268760" cy="1477328"/>
          </a:xfrm>
          <a:prstGeom prst="rect">
            <a:avLst/>
          </a:prstGeom>
          <a:noFill/>
        </p:spPr>
        <p:txBody>
          <a:bodyPr wrap="square" rtlCol="0">
            <a:spAutoFit/>
          </a:bodyPr>
          <a:lstStyle/>
          <a:p>
            <a:pPr algn="ctr"/>
            <a:r>
              <a:rPr lang="ar-AE" b="1" dirty="0">
                <a:solidFill>
                  <a:srgbClr val="0070C0"/>
                </a:solidFill>
                <a:latin typeface="Source Sans Pro" panose="020B0503030403020204" pitchFamily="34" charset="0"/>
              </a:rPr>
              <a:t>عبر الوافدون عن آراء إيجابية جداً تجاه البنوك في دولة الإمارات، حيث يعتقد ٩٩٪ منهم بأنها بنفس مستوى البنوك في بلدانهم على الأقل، وقد صنف ما يقرب من النصف البنوك في دولة الإمارات على أنها ذات مستوى أعلى</a:t>
            </a:r>
          </a:p>
        </p:txBody>
      </p:sp>
      <p:graphicFrame>
        <p:nvGraphicFramePr>
          <p:cNvPr id="28" name="Chart 27">
            <a:extLst>
              <a:ext uri="{FF2B5EF4-FFF2-40B4-BE49-F238E27FC236}">
                <a16:creationId xmlns:a16="http://schemas.microsoft.com/office/drawing/2014/main" id="{CB346ADA-1BE8-4916-A57D-D695FCF0340F}"/>
              </a:ext>
            </a:extLst>
          </p:cNvPr>
          <p:cNvGraphicFramePr/>
          <p:nvPr>
            <p:extLst>
              <p:ext uri="{D42A27DB-BD31-4B8C-83A1-F6EECF244321}">
                <p14:modId xmlns:p14="http://schemas.microsoft.com/office/powerpoint/2010/main" val="3563640976"/>
              </p:ext>
            </p:extLst>
          </p:nvPr>
        </p:nvGraphicFramePr>
        <p:xfrm>
          <a:off x="7166530" y="14472860"/>
          <a:ext cx="3859750" cy="2988000"/>
        </p:xfrm>
        <a:graphic>
          <a:graphicData uri="http://schemas.openxmlformats.org/drawingml/2006/chart">
            <c:chart xmlns:c="http://schemas.openxmlformats.org/drawingml/2006/chart" xmlns:r="http://schemas.openxmlformats.org/officeDocument/2006/relationships" r:id="rId8"/>
          </a:graphicData>
        </a:graphic>
      </p:graphicFrame>
      <p:sp>
        <p:nvSpPr>
          <p:cNvPr id="132" name="TextBox 131">
            <a:extLst>
              <a:ext uri="{FF2B5EF4-FFF2-40B4-BE49-F238E27FC236}">
                <a16:creationId xmlns:a16="http://schemas.microsoft.com/office/drawing/2014/main" id="{17B7A1E5-5D49-4BBD-851F-E0F826C2E30A}"/>
              </a:ext>
            </a:extLst>
          </p:cNvPr>
          <p:cNvSpPr txBox="1"/>
          <p:nvPr/>
        </p:nvSpPr>
        <p:spPr>
          <a:xfrm>
            <a:off x="9749643" y="17476684"/>
            <a:ext cx="1056104" cy="584775"/>
          </a:xfrm>
          <a:prstGeom prst="rect">
            <a:avLst/>
          </a:prstGeom>
          <a:noFill/>
        </p:spPr>
        <p:txBody>
          <a:bodyPr wrap="square" rtlCol="0">
            <a:spAutoFit/>
          </a:bodyPr>
          <a:lstStyle/>
          <a:p>
            <a:pPr algn="ctr"/>
            <a:r>
              <a:rPr lang="ar-AE" sz="1600" b="1" dirty="0">
                <a:solidFill>
                  <a:srgbClr val="002060"/>
                </a:solidFill>
                <a:latin typeface="Source Sans Pro" panose="020B0503030403020204" pitchFamily="34" charset="0"/>
              </a:rPr>
              <a:t>احتل المرتبة الخامسة</a:t>
            </a:r>
          </a:p>
        </p:txBody>
      </p:sp>
      <p:sp>
        <p:nvSpPr>
          <p:cNvPr id="133" name="TextBox 132">
            <a:extLst>
              <a:ext uri="{FF2B5EF4-FFF2-40B4-BE49-F238E27FC236}">
                <a16:creationId xmlns:a16="http://schemas.microsoft.com/office/drawing/2014/main" id="{EA13967A-A8C8-4038-9128-DA6EBEEA41CE}"/>
              </a:ext>
            </a:extLst>
          </p:cNvPr>
          <p:cNvSpPr txBox="1"/>
          <p:nvPr/>
        </p:nvSpPr>
        <p:spPr>
          <a:xfrm>
            <a:off x="8562214" y="17469772"/>
            <a:ext cx="1056104" cy="584775"/>
          </a:xfrm>
          <a:prstGeom prst="rect">
            <a:avLst/>
          </a:prstGeom>
          <a:noFill/>
        </p:spPr>
        <p:txBody>
          <a:bodyPr wrap="square" rtlCol="0">
            <a:spAutoFit/>
          </a:bodyPr>
          <a:lstStyle/>
          <a:p>
            <a:pPr algn="ctr"/>
            <a:r>
              <a:rPr lang="ar-AE" sz="1600" b="1" dirty="0">
                <a:solidFill>
                  <a:srgbClr val="002060"/>
                </a:solidFill>
                <a:latin typeface="Source Sans Pro" panose="020B0503030403020204" pitchFamily="34" charset="0"/>
              </a:rPr>
              <a:t>احتل المرتبة الثامنة</a:t>
            </a:r>
          </a:p>
        </p:txBody>
      </p:sp>
      <p:sp>
        <p:nvSpPr>
          <p:cNvPr id="134" name="TextBox 133">
            <a:extLst>
              <a:ext uri="{FF2B5EF4-FFF2-40B4-BE49-F238E27FC236}">
                <a16:creationId xmlns:a16="http://schemas.microsoft.com/office/drawing/2014/main" id="{0E75D991-3DC3-4A5F-96CD-81522BF300CD}"/>
              </a:ext>
            </a:extLst>
          </p:cNvPr>
          <p:cNvSpPr txBox="1"/>
          <p:nvPr/>
        </p:nvSpPr>
        <p:spPr>
          <a:xfrm>
            <a:off x="7354290" y="17476684"/>
            <a:ext cx="1056104" cy="584775"/>
          </a:xfrm>
          <a:prstGeom prst="rect">
            <a:avLst/>
          </a:prstGeom>
          <a:noFill/>
        </p:spPr>
        <p:txBody>
          <a:bodyPr wrap="square" rtlCol="0">
            <a:spAutoFit/>
          </a:bodyPr>
          <a:lstStyle/>
          <a:p>
            <a:pPr algn="ctr"/>
            <a:r>
              <a:rPr lang="ar-AE" sz="1600" b="1" dirty="0">
                <a:solidFill>
                  <a:srgbClr val="002060"/>
                </a:solidFill>
                <a:latin typeface="Source Sans Pro" panose="020B0503030403020204" pitchFamily="34" charset="0"/>
              </a:rPr>
              <a:t>احتل المرتبة الثالثة</a:t>
            </a:r>
          </a:p>
        </p:txBody>
      </p:sp>
      <p:sp>
        <p:nvSpPr>
          <p:cNvPr id="138" name="TextBox 137">
            <a:extLst>
              <a:ext uri="{FF2B5EF4-FFF2-40B4-BE49-F238E27FC236}">
                <a16:creationId xmlns:a16="http://schemas.microsoft.com/office/drawing/2014/main" id="{1BFE653A-F515-4D9A-ABA6-F4636629EEC6}"/>
              </a:ext>
            </a:extLst>
          </p:cNvPr>
          <p:cNvSpPr txBox="1"/>
          <p:nvPr/>
        </p:nvSpPr>
        <p:spPr>
          <a:xfrm>
            <a:off x="7009741" y="18061459"/>
            <a:ext cx="4057440" cy="338554"/>
          </a:xfrm>
          <a:prstGeom prst="rect">
            <a:avLst/>
          </a:prstGeom>
          <a:noFill/>
        </p:spPr>
        <p:txBody>
          <a:bodyPr wrap="square" rtlCol="0">
            <a:spAutoFit/>
          </a:bodyPr>
          <a:lstStyle/>
          <a:p>
            <a:pPr algn="ctr"/>
            <a:r>
              <a:rPr lang="ar-AE" sz="1600" b="1" dirty="0">
                <a:solidFill>
                  <a:srgbClr val="002060"/>
                </a:solidFill>
                <a:latin typeface="Source Sans Pro" panose="020B0503030403020204" pitchFamily="34" charset="0"/>
              </a:rPr>
              <a:t>من بين ١٤ سوقاً في العالم</a:t>
            </a:r>
          </a:p>
        </p:txBody>
      </p:sp>
      <p:sp>
        <p:nvSpPr>
          <p:cNvPr id="141" name="TextBox 140">
            <a:extLst>
              <a:ext uri="{FF2B5EF4-FFF2-40B4-BE49-F238E27FC236}">
                <a16:creationId xmlns:a16="http://schemas.microsoft.com/office/drawing/2014/main" id="{C3CE1C39-3864-41E1-A51E-50B5C7756723}"/>
              </a:ext>
            </a:extLst>
          </p:cNvPr>
          <p:cNvSpPr txBox="1"/>
          <p:nvPr/>
        </p:nvSpPr>
        <p:spPr>
          <a:xfrm>
            <a:off x="352740" y="2834382"/>
            <a:ext cx="11307729" cy="369332"/>
          </a:xfrm>
          <a:prstGeom prst="rect">
            <a:avLst/>
          </a:prstGeom>
          <a:noFill/>
        </p:spPr>
        <p:txBody>
          <a:bodyPr wrap="square" rtlCol="0">
            <a:spAutoFit/>
          </a:bodyPr>
          <a:lstStyle/>
          <a:p>
            <a:pPr algn="ctr"/>
            <a:r>
              <a:rPr lang="ar-AE" b="1" dirty="0">
                <a:solidFill>
                  <a:srgbClr val="0070C0"/>
                </a:solidFill>
                <a:latin typeface="Source Sans Pro" panose="020B0503030403020204" pitchFamily="34" charset="0"/>
              </a:rPr>
              <a:t>يعتقد ٤ من كل ٥ عملاء بأن البنك الرئيسي الذي يتعاملون معه "صادق وجدير بالثقة وعادل"</a:t>
            </a:r>
          </a:p>
        </p:txBody>
      </p:sp>
      <p:sp>
        <p:nvSpPr>
          <p:cNvPr id="177" name="TextBox 176">
            <a:extLst>
              <a:ext uri="{FF2B5EF4-FFF2-40B4-BE49-F238E27FC236}">
                <a16:creationId xmlns:a16="http://schemas.microsoft.com/office/drawing/2014/main" id="{123A4E38-5E35-4549-8E38-65C76D631AAF}"/>
              </a:ext>
            </a:extLst>
          </p:cNvPr>
          <p:cNvSpPr txBox="1"/>
          <p:nvPr/>
        </p:nvSpPr>
        <p:spPr>
          <a:xfrm>
            <a:off x="291173" y="17816532"/>
            <a:ext cx="1737944" cy="276999"/>
          </a:xfrm>
          <a:prstGeom prst="rect">
            <a:avLst/>
          </a:prstGeom>
          <a:noFill/>
        </p:spPr>
        <p:txBody>
          <a:bodyPr wrap="square" rtlCol="0">
            <a:spAutoFit/>
          </a:bodyPr>
          <a:lstStyle/>
          <a:p>
            <a:pPr algn="r"/>
            <a:r>
              <a:rPr lang="ar-AE" sz="1200" b="1" dirty="0">
                <a:solidFill>
                  <a:srgbClr val="57737F"/>
                </a:solidFill>
                <a:latin typeface="Source Sans Pro" panose="020B0503030403020204" pitchFamily="34" charset="0"/>
              </a:rPr>
              <a:t>تم إنشاء هذه الدراسة من قبل:</a:t>
            </a:r>
          </a:p>
        </p:txBody>
      </p:sp>
      <p:sp>
        <p:nvSpPr>
          <p:cNvPr id="15" name="TextBox 14">
            <a:extLst>
              <a:ext uri="{FF2B5EF4-FFF2-40B4-BE49-F238E27FC236}">
                <a16:creationId xmlns:a16="http://schemas.microsoft.com/office/drawing/2014/main" id="{38D5C8F1-DD76-45A5-A74B-CE1C0DFF132A}"/>
              </a:ext>
            </a:extLst>
          </p:cNvPr>
          <p:cNvSpPr txBox="1"/>
          <p:nvPr/>
        </p:nvSpPr>
        <p:spPr>
          <a:xfrm>
            <a:off x="2769575" y="1180452"/>
            <a:ext cx="833120" cy="584775"/>
          </a:xfrm>
          <a:prstGeom prst="rect">
            <a:avLst/>
          </a:prstGeom>
          <a:noFill/>
        </p:spPr>
        <p:txBody>
          <a:bodyPr wrap="square" rtlCol="0">
            <a:spAutoFit/>
          </a:bodyPr>
          <a:lstStyle/>
          <a:p>
            <a:pPr algn="ctr"/>
            <a:r>
              <a:rPr lang="en-GB" sz="1600" b="1" dirty="0">
                <a:solidFill>
                  <a:schemeClr val="bg1"/>
                </a:solidFill>
                <a:latin typeface="Source Sans Pro" panose="020B0503030403020204" pitchFamily="34" charset="0"/>
              </a:rPr>
              <a:t>India</a:t>
            </a:r>
          </a:p>
          <a:p>
            <a:pPr algn="ctr"/>
            <a:r>
              <a:rPr lang="en-GB" sz="1600" b="1" dirty="0">
                <a:solidFill>
                  <a:schemeClr val="bg1"/>
                </a:solidFill>
                <a:latin typeface="Source Sans Pro" panose="020B0503030403020204" pitchFamily="34" charset="0"/>
              </a:rPr>
              <a:t>80%</a:t>
            </a:r>
          </a:p>
        </p:txBody>
      </p:sp>
      <p:pic>
        <p:nvPicPr>
          <p:cNvPr id="11" name="Graphic 10" descr="Marker">
            <a:extLst>
              <a:ext uri="{FF2B5EF4-FFF2-40B4-BE49-F238E27FC236}">
                <a16:creationId xmlns:a16="http://schemas.microsoft.com/office/drawing/2014/main" id="{19A500E3-A41E-4349-8908-0F646F02AC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04489" y="3615316"/>
            <a:ext cx="914400" cy="914400"/>
          </a:xfrm>
          <a:prstGeom prst="rect">
            <a:avLst/>
          </a:prstGeom>
        </p:spPr>
      </p:pic>
      <p:pic>
        <p:nvPicPr>
          <p:cNvPr id="16" name="Picture 15" descr="Logo&#10;&#10;Description automatically generated">
            <a:extLst>
              <a:ext uri="{FF2B5EF4-FFF2-40B4-BE49-F238E27FC236}">
                <a16:creationId xmlns:a16="http://schemas.microsoft.com/office/drawing/2014/main" id="{815C4525-CF4F-4DA8-8312-5E144163B0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60439" y="3766437"/>
            <a:ext cx="360000" cy="360000"/>
          </a:xfrm>
          <a:prstGeom prst="rect">
            <a:avLst/>
          </a:prstGeom>
        </p:spPr>
      </p:pic>
      <p:pic>
        <p:nvPicPr>
          <p:cNvPr id="18" name="Picture 17" descr="Icon&#10;&#10;Description automatically generated">
            <a:extLst>
              <a:ext uri="{FF2B5EF4-FFF2-40B4-BE49-F238E27FC236}">
                <a16:creationId xmlns:a16="http://schemas.microsoft.com/office/drawing/2014/main" id="{EBAB3F63-ABED-4335-87E0-78699850C67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73149" y="3784242"/>
            <a:ext cx="360000" cy="360000"/>
          </a:xfrm>
          <a:prstGeom prst="rect">
            <a:avLst/>
          </a:prstGeom>
        </p:spPr>
      </p:pic>
      <p:pic>
        <p:nvPicPr>
          <p:cNvPr id="20" name="Picture 19" descr="A picture containing balloon, aircraft, transport, lamp&#10;&#10;Description automatically generated">
            <a:extLst>
              <a:ext uri="{FF2B5EF4-FFF2-40B4-BE49-F238E27FC236}">
                <a16:creationId xmlns:a16="http://schemas.microsoft.com/office/drawing/2014/main" id="{760EEFEE-7AB1-4C6C-BBA2-72086C3BBF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49105" y="3768315"/>
            <a:ext cx="360000" cy="360000"/>
          </a:xfrm>
          <a:prstGeom prst="rect">
            <a:avLst/>
          </a:prstGeom>
        </p:spPr>
      </p:pic>
      <p:pic>
        <p:nvPicPr>
          <p:cNvPr id="22" name="Picture 21" descr="Icon&#10;&#10;Description automatically generated">
            <a:extLst>
              <a:ext uri="{FF2B5EF4-FFF2-40B4-BE49-F238E27FC236}">
                <a16:creationId xmlns:a16="http://schemas.microsoft.com/office/drawing/2014/main" id="{88AA0063-61B9-4DD4-B228-D5B02AD42DD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276177" y="3784333"/>
            <a:ext cx="360000" cy="360000"/>
          </a:xfrm>
          <a:prstGeom prst="rect">
            <a:avLst/>
          </a:prstGeom>
        </p:spPr>
      </p:pic>
      <p:pic>
        <p:nvPicPr>
          <p:cNvPr id="24" name="Picture 23">
            <a:extLst>
              <a:ext uri="{FF2B5EF4-FFF2-40B4-BE49-F238E27FC236}">
                <a16:creationId xmlns:a16="http://schemas.microsoft.com/office/drawing/2014/main" id="{FBACA07F-663E-4640-9E22-B7EB3F230B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74230" y="3784242"/>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B7F570C-DFB4-4F31-9B8F-456056DBC0B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29127" y="3789324"/>
            <a:ext cx="360000" cy="360000"/>
          </a:xfrm>
          <a:prstGeom prst="rect">
            <a:avLst/>
          </a:prstGeom>
        </p:spPr>
      </p:pic>
      <p:pic>
        <p:nvPicPr>
          <p:cNvPr id="30" name="Picture 29">
            <a:extLst>
              <a:ext uri="{FF2B5EF4-FFF2-40B4-BE49-F238E27FC236}">
                <a16:creationId xmlns:a16="http://schemas.microsoft.com/office/drawing/2014/main" id="{D8A0641D-83BF-499D-9B91-1C2699D069E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541616" y="3773961"/>
            <a:ext cx="360000" cy="360000"/>
          </a:xfrm>
          <a:prstGeom prst="rect">
            <a:avLst/>
          </a:prstGeom>
        </p:spPr>
      </p:pic>
      <p:pic>
        <p:nvPicPr>
          <p:cNvPr id="33" name="Picture 32" descr="A picture containing balloon, aircraft&#10;&#10;Description automatically generated">
            <a:extLst>
              <a:ext uri="{FF2B5EF4-FFF2-40B4-BE49-F238E27FC236}">
                <a16:creationId xmlns:a16="http://schemas.microsoft.com/office/drawing/2014/main" id="{82AD861A-27DE-4DE1-9C21-3D291A71708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86804" y="3776169"/>
            <a:ext cx="360000" cy="360000"/>
          </a:xfrm>
          <a:prstGeom prst="rect">
            <a:avLst/>
          </a:prstGeom>
        </p:spPr>
      </p:pic>
      <p:pic>
        <p:nvPicPr>
          <p:cNvPr id="35" name="Picture 34" descr="Diagram&#10;&#10;Description automatically generated">
            <a:extLst>
              <a:ext uri="{FF2B5EF4-FFF2-40B4-BE49-F238E27FC236}">
                <a16:creationId xmlns:a16="http://schemas.microsoft.com/office/drawing/2014/main" id="{8ACB9ACE-C847-4BB7-A936-8C6C858B66D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20607" y="3764220"/>
            <a:ext cx="345393" cy="345393"/>
          </a:xfrm>
          <a:prstGeom prst="rect">
            <a:avLst/>
          </a:prstGeom>
        </p:spPr>
      </p:pic>
      <p:pic>
        <p:nvPicPr>
          <p:cNvPr id="37" name="Picture 36" descr="A picture containing icon&#10;&#10;Description automatically generated">
            <a:extLst>
              <a:ext uri="{FF2B5EF4-FFF2-40B4-BE49-F238E27FC236}">
                <a16:creationId xmlns:a16="http://schemas.microsoft.com/office/drawing/2014/main" id="{18F86DFC-1A61-4F86-A293-244B7BEA637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03422" y="3793083"/>
            <a:ext cx="432000" cy="324000"/>
          </a:xfrm>
          <a:prstGeom prst="rect">
            <a:avLst/>
          </a:prstGeom>
        </p:spPr>
      </p:pic>
      <p:pic>
        <p:nvPicPr>
          <p:cNvPr id="39" name="Picture 38" descr="Logo&#10;&#10;Description automatically generated">
            <a:extLst>
              <a:ext uri="{FF2B5EF4-FFF2-40B4-BE49-F238E27FC236}">
                <a16:creationId xmlns:a16="http://schemas.microsoft.com/office/drawing/2014/main" id="{0392E95D-7D31-42E4-8FFB-3340596D43E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07065" y="3755389"/>
            <a:ext cx="432000" cy="324000"/>
          </a:xfrm>
          <a:prstGeom prst="rect">
            <a:avLst/>
          </a:prstGeom>
        </p:spPr>
      </p:pic>
      <p:pic>
        <p:nvPicPr>
          <p:cNvPr id="41" name="Picture 40" descr="Shape&#10;&#10;Description automatically generated">
            <a:extLst>
              <a:ext uri="{FF2B5EF4-FFF2-40B4-BE49-F238E27FC236}">
                <a16:creationId xmlns:a16="http://schemas.microsoft.com/office/drawing/2014/main" id="{25801484-60C7-41F4-A1E0-37F7AE200ED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85291" y="3784242"/>
            <a:ext cx="432000" cy="324000"/>
          </a:xfrm>
          <a:prstGeom prst="rect">
            <a:avLst/>
          </a:prstGeom>
        </p:spPr>
      </p:pic>
      <p:graphicFrame>
        <p:nvGraphicFramePr>
          <p:cNvPr id="42" name="Table 43">
            <a:extLst>
              <a:ext uri="{FF2B5EF4-FFF2-40B4-BE49-F238E27FC236}">
                <a16:creationId xmlns:a16="http://schemas.microsoft.com/office/drawing/2014/main" id="{631EA882-203A-428C-8FFC-B10D58949608}"/>
              </a:ext>
            </a:extLst>
          </p:cNvPr>
          <p:cNvGraphicFramePr>
            <a:graphicFrameLocks noGrp="1"/>
          </p:cNvGraphicFramePr>
          <p:nvPr>
            <p:extLst>
              <p:ext uri="{D42A27DB-BD31-4B8C-83A1-F6EECF244321}">
                <p14:modId xmlns:p14="http://schemas.microsoft.com/office/powerpoint/2010/main" val="1786592505"/>
              </p:ext>
            </p:extLst>
          </p:nvPr>
        </p:nvGraphicFramePr>
        <p:xfrm>
          <a:off x="9667311" y="4482138"/>
          <a:ext cx="2197428" cy="439109"/>
        </p:xfrm>
        <a:graphic>
          <a:graphicData uri="http://schemas.openxmlformats.org/drawingml/2006/table">
            <a:tbl>
              <a:tblPr firstRow="1" bandRow="1">
                <a:tableStyleId>{5C22544A-7EE6-4342-B048-85BDC9FD1C3A}</a:tableStyleId>
              </a:tblPr>
              <a:tblGrid>
                <a:gridCol w="732476">
                  <a:extLst>
                    <a:ext uri="{9D8B030D-6E8A-4147-A177-3AD203B41FA5}">
                      <a16:colId xmlns:a16="http://schemas.microsoft.com/office/drawing/2014/main" val="2148433465"/>
                    </a:ext>
                  </a:extLst>
                </a:gridCol>
                <a:gridCol w="732476">
                  <a:extLst>
                    <a:ext uri="{9D8B030D-6E8A-4147-A177-3AD203B41FA5}">
                      <a16:colId xmlns:a16="http://schemas.microsoft.com/office/drawing/2014/main" val="2761395695"/>
                    </a:ext>
                  </a:extLst>
                </a:gridCol>
                <a:gridCol w="732476">
                  <a:extLst>
                    <a:ext uri="{9D8B030D-6E8A-4147-A177-3AD203B41FA5}">
                      <a16:colId xmlns:a16="http://schemas.microsoft.com/office/drawing/2014/main" val="520689938"/>
                    </a:ext>
                  </a:extLst>
                </a:gridCol>
              </a:tblGrid>
              <a:tr h="218129">
                <a:tc>
                  <a:txBody>
                    <a:bodyPr/>
                    <a:lstStyle/>
                    <a:p>
                      <a:pPr algn="ctr" fontAlgn="b"/>
                      <a:r>
                        <a:rPr lang="ar-AE" sz="1300" b="0" i="0" u="none" strike="noStrike" dirty="0">
                          <a:solidFill>
                            <a:srgbClr val="000000"/>
                          </a:solidFill>
                          <a:effectLst/>
                          <a:latin typeface="Source Sans Pro" panose="020B0503030403020204" pitchFamily="34" charset="0"/>
                          <a:ea typeface="Source Sans Pro" panose="020B0503030403020204" pitchFamily="34" charset="0"/>
                        </a:rPr>
                        <a:t>فرنسا</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ar-AE" sz="1300" b="0" i="0" u="none" strike="noStrike" dirty="0">
                          <a:solidFill>
                            <a:srgbClr val="000000"/>
                          </a:solidFill>
                          <a:effectLst/>
                          <a:latin typeface="Source Sans Pro" panose="020B0503030403020204" pitchFamily="34" charset="0"/>
                          <a:ea typeface="Source Sans Pro" panose="020B0503030403020204" pitchFamily="34" charset="0"/>
                        </a:rPr>
                        <a:t>سنغافورة</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ar-AE" sz="1300" b="0" i="0" u="none" strike="noStrike" dirty="0">
                          <a:solidFill>
                            <a:srgbClr val="000000"/>
                          </a:solidFill>
                          <a:effectLst/>
                          <a:latin typeface="Source Sans Pro" panose="020B0503030403020204" pitchFamily="34" charset="0"/>
                          <a:ea typeface="Source Sans Pro" panose="020B0503030403020204" pitchFamily="34" charset="0"/>
                        </a:rPr>
                        <a:t>أستراليا</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354470"/>
                  </a:ext>
                </a:extLst>
              </a:tr>
              <a:tr h="218129">
                <a:tc>
                  <a:txBody>
                    <a:bodyPr/>
                    <a:lstStyle/>
                    <a:p>
                      <a:pPr algn="ctr" fontAlgn="b"/>
                      <a:r>
                        <a:rPr lang="en-GB" sz="1300" b="0" i="0" u="none" strike="noStrike" dirty="0">
                          <a:solidFill>
                            <a:schemeClr val="tx1"/>
                          </a:solidFill>
                          <a:effectLst/>
                          <a:latin typeface="Source Sans Pro" panose="020B0503030403020204" pitchFamily="34" charset="0"/>
                          <a:ea typeface="Source Sans Pro" panose="020B0503030403020204" pitchFamily="34" charset="0"/>
                        </a:rPr>
                        <a:t>٥٦</a:t>
                      </a:r>
                      <a:r>
                        <a:rPr lang="ar-AE" sz="1400" b="1" dirty="0">
                          <a:solidFill>
                            <a:schemeClr val="tx1"/>
                          </a:solidFill>
                          <a:latin typeface="Source Sans Pro" panose="020B0503030403020204" pitchFamily="34" charset="0"/>
                        </a:rPr>
                        <a:t>٪</a:t>
                      </a:r>
                      <a:endParaRPr lang="en-GB" sz="1300" b="0" i="0" u="none" strike="noStrike" dirty="0">
                        <a:solidFill>
                          <a:schemeClr val="tx1"/>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chemeClr val="tx1"/>
                          </a:solidFill>
                          <a:effectLst/>
                          <a:latin typeface="Source Sans Pro" panose="020B0503030403020204" pitchFamily="34" charset="0"/>
                          <a:ea typeface="Source Sans Pro" panose="020B0503030403020204" pitchFamily="34" charset="0"/>
                        </a:rPr>
                        <a:t>٥٥</a:t>
                      </a:r>
                      <a:r>
                        <a:rPr lang="ar-AE" sz="1200" b="1" dirty="0">
                          <a:solidFill>
                            <a:schemeClr val="tx1"/>
                          </a:solidFill>
                          <a:latin typeface="Source Sans Pro" panose="020B0503030403020204" pitchFamily="34" charset="0"/>
                        </a:rPr>
                        <a:t>٪</a:t>
                      </a:r>
                      <a:endParaRPr lang="en-GB" sz="1300" b="0" i="0" u="none" strike="noStrike" dirty="0">
                        <a:solidFill>
                          <a:schemeClr val="tx1"/>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chemeClr val="tx1"/>
                          </a:solidFill>
                          <a:effectLst/>
                          <a:latin typeface="Source Sans Pro" panose="020B0503030403020204" pitchFamily="34" charset="0"/>
                          <a:ea typeface="Source Sans Pro" panose="020B0503030403020204" pitchFamily="34" charset="0"/>
                        </a:rPr>
                        <a:t>٥</a:t>
                      </a:r>
                      <a:r>
                        <a:rPr lang="en-GB" sz="1300" b="0" i="0" u="none" strike="noStrike" dirty="0">
                          <a:solidFill>
                            <a:srgbClr val="000000"/>
                          </a:solidFill>
                          <a:effectLst/>
                          <a:latin typeface="Source Sans Pro" panose="020B0503030403020204" pitchFamily="34" charset="0"/>
                          <a:ea typeface="Source Sans Pro" panose="020B0503030403020204" pitchFamily="34" charset="0"/>
                        </a:rPr>
                        <a:t>٣</a:t>
                      </a:r>
                      <a:r>
                        <a:rPr lang="ar-AE" sz="1400" b="1" dirty="0">
                          <a:solidFill>
                            <a:schemeClr val="tx1"/>
                          </a:solidFill>
                          <a:latin typeface="Source Sans Pro" panose="020B0503030403020204" pitchFamily="34" charset="0"/>
                        </a:rPr>
                        <a:t>٪</a:t>
                      </a:r>
                      <a:endParaRPr lang="en-GB" sz="1300" b="0" i="0" u="none" strike="noStrike" dirty="0">
                        <a:solidFill>
                          <a:srgbClr val="000000"/>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156419"/>
                  </a:ext>
                </a:extLst>
              </a:tr>
            </a:tbl>
          </a:graphicData>
        </a:graphic>
      </p:graphicFrame>
      <p:graphicFrame>
        <p:nvGraphicFramePr>
          <p:cNvPr id="88" name="Table 43">
            <a:extLst>
              <a:ext uri="{FF2B5EF4-FFF2-40B4-BE49-F238E27FC236}">
                <a16:creationId xmlns:a16="http://schemas.microsoft.com/office/drawing/2014/main" id="{5071B2F6-3E9D-4273-A8C9-04851C420B28}"/>
              </a:ext>
            </a:extLst>
          </p:cNvPr>
          <p:cNvGraphicFramePr>
            <a:graphicFrameLocks noGrp="1"/>
          </p:cNvGraphicFramePr>
          <p:nvPr>
            <p:extLst>
              <p:ext uri="{D42A27DB-BD31-4B8C-83A1-F6EECF244321}">
                <p14:modId xmlns:p14="http://schemas.microsoft.com/office/powerpoint/2010/main" val="2358441475"/>
              </p:ext>
            </p:extLst>
          </p:nvPr>
        </p:nvGraphicFramePr>
        <p:xfrm>
          <a:off x="6910725" y="4447727"/>
          <a:ext cx="2751982" cy="439109"/>
        </p:xfrm>
        <a:graphic>
          <a:graphicData uri="http://schemas.openxmlformats.org/drawingml/2006/table">
            <a:tbl>
              <a:tblPr firstRow="1" bandRow="1">
                <a:tableStyleId>{5C22544A-7EE6-4342-B048-85BDC9FD1C3A}</a:tableStyleId>
              </a:tblPr>
              <a:tblGrid>
                <a:gridCol w="810412">
                  <a:extLst>
                    <a:ext uri="{9D8B030D-6E8A-4147-A177-3AD203B41FA5}">
                      <a16:colId xmlns:a16="http://schemas.microsoft.com/office/drawing/2014/main" val="2148433465"/>
                    </a:ext>
                  </a:extLst>
                </a:gridCol>
                <a:gridCol w="994238">
                  <a:extLst>
                    <a:ext uri="{9D8B030D-6E8A-4147-A177-3AD203B41FA5}">
                      <a16:colId xmlns:a16="http://schemas.microsoft.com/office/drawing/2014/main" val="2761395695"/>
                    </a:ext>
                  </a:extLst>
                </a:gridCol>
                <a:gridCol w="947332">
                  <a:extLst>
                    <a:ext uri="{9D8B030D-6E8A-4147-A177-3AD203B41FA5}">
                      <a16:colId xmlns:a16="http://schemas.microsoft.com/office/drawing/2014/main" val="520689938"/>
                    </a:ext>
                  </a:extLst>
                </a:gridCol>
              </a:tblGrid>
              <a:tr h="218129">
                <a:tc>
                  <a:txBody>
                    <a:bodyPr/>
                    <a:lstStyle/>
                    <a:p>
                      <a:pPr algn="ctr" fontAlgn="b"/>
                      <a:r>
                        <a:rPr lang="ar-AE" sz="1300" b="0" i="0" u="none" strike="noStrike" dirty="0">
                          <a:solidFill>
                            <a:srgbClr val="000000"/>
                          </a:solidFill>
                          <a:effectLst/>
                          <a:latin typeface="Source Sans Pro" panose="020B0503030403020204" pitchFamily="34" charset="0"/>
                          <a:ea typeface="Source Sans Pro" panose="020B0503030403020204" pitchFamily="34" charset="0"/>
                        </a:rPr>
                        <a:t>المملكة المتحدة</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ar-AE" sz="1300" b="1" i="0" u="none" strike="noStrike" dirty="0">
                          <a:solidFill>
                            <a:srgbClr val="000000"/>
                          </a:solidFill>
                          <a:effectLst/>
                          <a:latin typeface="Source Sans Pro" panose="020B0503030403020204" pitchFamily="34" charset="0"/>
                          <a:ea typeface="Source Sans Pro" panose="020B0503030403020204" pitchFamily="34" charset="0"/>
                        </a:rPr>
                        <a:t>المتوسط العالمي</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ar-AE" sz="1300" b="0" i="0" u="none" strike="noStrike" dirty="0">
                          <a:solidFill>
                            <a:srgbClr val="000000"/>
                          </a:solidFill>
                          <a:effectLst/>
                          <a:latin typeface="Source Sans Pro" panose="020B0503030403020204" pitchFamily="34" charset="0"/>
                          <a:ea typeface="Source Sans Pro" panose="020B0503030403020204" pitchFamily="34" charset="0"/>
                        </a:rPr>
                        <a:t>الصين</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354470"/>
                  </a:ext>
                </a:extLst>
              </a:tr>
              <a:tr h="218129">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٦٤</a:t>
                      </a:r>
                      <a:r>
                        <a:rPr lang="ar-AE" sz="1400" b="1" dirty="0">
                          <a:solidFill>
                            <a:schemeClr val="tx1"/>
                          </a:solidFill>
                          <a:latin typeface="Source Sans Pro" panose="020B0503030403020204" pitchFamily="34" charset="0"/>
                        </a:rPr>
                        <a:t>٪</a:t>
                      </a:r>
                      <a:endParaRPr lang="en-GB" sz="1300" b="0" i="0" u="none" strike="noStrike" dirty="0">
                        <a:solidFill>
                          <a:srgbClr val="000000"/>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1" i="0" u="none" strike="noStrike" dirty="0">
                          <a:solidFill>
                            <a:srgbClr val="000000"/>
                          </a:solidFill>
                          <a:effectLst/>
                          <a:latin typeface="Source Sans Pro" panose="020B0503030403020204" pitchFamily="34" charset="0"/>
                          <a:ea typeface="Source Sans Pro" panose="020B0503030403020204" pitchFamily="34" charset="0"/>
                        </a:rPr>
                        <a:t>٦٤</a:t>
                      </a:r>
                      <a:r>
                        <a:rPr lang="ar-AE" sz="1300" b="1" i="0" u="none" strike="noStrike" dirty="0">
                          <a:solidFill>
                            <a:srgbClr val="000000"/>
                          </a:solidFill>
                          <a:effectLst/>
                          <a:latin typeface="Source Sans Pro" panose="020B0503030403020204" pitchFamily="34" charset="0"/>
                          <a:ea typeface="Source Sans Pro" panose="020B0503030403020204" pitchFamily="34" charset="0"/>
                        </a:rPr>
                        <a:t>٪</a:t>
                      </a:r>
                      <a:endParaRPr lang="en-GB" sz="1300" b="1" i="0" u="none" strike="noStrike" dirty="0">
                        <a:solidFill>
                          <a:srgbClr val="000000"/>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٦١</a:t>
                      </a:r>
                      <a:r>
                        <a:rPr lang="ar-AE" sz="1200" b="1" dirty="0">
                          <a:solidFill>
                            <a:schemeClr val="tx1"/>
                          </a:solidFill>
                          <a:latin typeface="Source Sans Pro" panose="020B0503030403020204" pitchFamily="34" charset="0"/>
                        </a:rPr>
                        <a:t>٪</a:t>
                      </a:r>
                      <a:endParaRPr lang="en-GB" sz="1300" b="0" i="0" u="none" strike="noStrike" dirty="0">
                        <a:solidFill>
                          <a:srgbClr val="000000"/>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156419"/>
                  </a:ext>
                </a:extLst>
              </a:tr>
            </a:tbl>
          </a:graphicData>
        </a:graphic>
      </p:graphicFrame>
      <p:graphicFrame>
        <p:nvGraphicFramePr>
          <p:cNvPr id="89" name="Table 43">
            <a:extLst>
              <a:ext uri="{FF2B5EF4-FFF2-40B4-BE49-F238E27FC236}">
                <a16:creationId xmlns:a16="http://schemas.microsoft.com/office/drawing/2014/main" id="{90632A96-A970-4B26-AA15-B2626C238E1F}"/>
              </a:ext>
            </a:extLst>
          </p:cNvPr>
          <p:cNvGraphicFramePr>
            <a:graphicFrameLocks noGrp="1"/>
          </p:cNvGraphicFramePr>
          <p:nvPr>
            <p:extLst>
              <p:ext uri="{D42A27DB-BD31-4B8C-83A1-F6EECF244321}">
                <p14:modId xmlns:p14="http://schemas.microsoft.com/office/powerpoint/2010/main" val="1108938558"/>
              </p:ext>
            </p:extLst>
          </p:nvPr>
        </p:nvGraphicFramePr>
        <p:xfrm>
          <a:off x="5461754" y="4476999"/>
          <a:ext cx="1098804" cy="439109"/>
        </p:xfrm>
        <a:graphic>
          <a:graphicData uri="http://schemas.openxmlformats.org/drawingml/2006/table">
            <a:tbl>
              <a:tblPr firstRow="1" bandRow="1">
                <a:tableStyleId>{5C22544A-7EE6-4342-B048-85BDC9FD1C3A}</a:tableStyleId>
              </a:tblPr>
              <a:tblGrid>
                <a:gridCol w="549402">
                  <a:extLst>
                    <a:ext uri="{9D8B030D-6E8A-4147-A177-3AD203B41FA5}">
                      <a16:colId xmlns:a16="http://schemas.microsoft.com/office/drawing/2014/main" val="2148433465"/>
                    </a:ext>
                  </a:extLst>
                </a:gridCol>
                <a:gridCol w="549402">
                  <a:extLst>
                    <a:ext uri="{9D8B030D-6E8A-4147-A177-3AD203B41FA5}">
                      <a16:colId xmlns:a16="http://schemas.microsoft.com/office/drawing/2014/main" val="2761395695"/>
                    </a:ext>
                  </a:extLst>
                </a:gridCol>
              </a:tblGrid>
              <a:tr h="218129">
                <a:tc>
                  <a:txBody>
                    <a:bodyPr/>
                    <a:lstStyle/>
                    <a:p>
                      <a:pPr algn="ctr" fontAlgn="b"/>
                      <a:r>
                        <a:rPr lang="ar-AE" sz="1300" b="0" i="0" u="none" strike="noStrike" dirty="0">
                          <a:solidFill>
                            <a:srgbClr val="000000"/>
                          </a:solidFill>
                          <a:effectLst/>
                          <a:latin typeface="Source Sans Pro" panose="020B0503030403020204" pitchFamily="34" charset="0"/>
                          <a:ea typeface="Source Sans Pro" panose="020B0503030403020204" pitchFamily="34" charset="0"/>
                        </a:rPr>
                        <a:t>تركيا</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ar-AE" sz="1300" b="0" i="0" u="none" strike="noStrike" dirty="0">
                          <a:solidFill>
                            <a:srgbClr val="000000"/>
                          </a:solidFill>
                          <a:effectLst/>
                          <a:latin typeface="Source Sans Pro" panose="020B0503030403020204" pitchFamily="34" charset="0"/>
                          <a:ea typeface="Source Sans Pro" panose="020B0503030403020204" pitchFamily="34" charset="0"/>
                        </a:rPr>
                        <a:t>كندا</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354470"/>
                  </a:ext>
                </a:extLst>
              </a:tr>
              <a:tr h="218129">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٦٨</a:t>
                      </a:r>
                      <a:r>
                        <a:rPr lang="ar-AE" sz="1400" b="1" dirty="0">
                          <a:solidFill>
                            <a:schemeClr val="tx1"/>
                          </a:solidFill>
                          <a:latin typeface="Source Sans Pro" panose="020B0503030403020204" pitchFamily="34" charset="0"/>
                        </a:rPr>
                        <a:t>٪</a:t>
                      </a:r>
                      <a:endParaRPr lang="en-GB" sz="1300" b="0" i="0" u="none" strike="noStrike" dirty="0">
                        <a:solidFill>
                          <a:srgbClr val="000000"/>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٦٧</a:t>
                      </a:r>
                      <a:r>
                        <a:rPr lang="ar-AE" sz="1200" b="1" dirty="0">
                          <a:solidFill>
                            <a:schemeClr val="tx1"/>
                          </a:solidFill>
                          <a:latin typeface="Source Sans Pro" panose="020B0503030403020204" pitchFamily="34" charset="0"/>
                        </a:rPr>
                        <a:t>٪</a:t>
                      </a:r>
                      <a:endParaRPr lang="en-GB" sz="1300" b="0" i="0" u="none" strike="noStrike" dirty="0">
                        <a:solidFill>
                          <a:srgbClr val="000000"/>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156419"/>
                  </a:ext>
                </a:extLst>
              </a:tr>
            </a:tbl>
          </a:graphicData>
        </a:graphic>
      </p:graphicFrame>
      <p:graphicFrame>
        <p:nvGraphicFramePr>
          <p:cNvPr id="90" name="Table 43">
            <a:extLst>
              <a:ext uri="{FF2B5EF4-FFF2-40B4-BE49-F238E27FC236}">
                <a16:creationId xmlns:a16="http://schemas.microsoft.com/office/drawing/2014/main" id="{36B810AE-BA5F-431E-A558-2CEE901769FB}"/>
              </a:ext>
            </a:extLst>
          </p:cNvPr>
          <p:cNvGraphicFramePr>
            <a:graphicFrameLocks noGrp="1"/>
          </p:cNvGraphicFramePr>
          <p:nvPr>
            <p:extLst>
              <p:ext uri="{D42A27DB-BD31-4B8C-83A1-F6EECF244321}">
                <p14:modId xmlns:p14="http://schemas.microsoft.com/office/powerpoint/2010/main" val="1154877072"/>
              </p:ext>
            </p:extLst>
          </p:nvPr>
        </p:nvGraphicFramePr>
        <p:xfrm>
          <a:off x="2717489" y="4474656"/>
          <a:ext cx="2125095" cy="436258"/>
        </p:xfrm>
        <a:graphic>
          <a:graphicData uri="http://schemas.openxmlformats.org/drawingml/2006/table">
            <a:tbl>
              <a:tblPr firstRow="1" bandRow="1">
                <a:tableStyleId>{5C22544A-7EE6-4342-B048-85BDC9FD1C3A}</a:tableStyleId>
              </a:tblPr>
              <a:tblGrid>
                <a:gridCol w="578161">
                  <a:extLst>
                    <a:ext uri="{9D8B030D-6E8A-4147-A177-3AD203B41FA5}">
                      <a16:colId xmlns:a16="http://schemas.microsoft.com/office/drawing/2014/main" val="2148433465"/>
                    </a:ext>
                  </a:extLst>
                </a:gridCol>
                <a:gridCol w="590550">
                  <a:extLst>
                    <a:ext uri="{9D8B030D-6E8A-4147-A177-3AD203B41FA5}">
                      <a16:colId xmlns:a16="http://schemas.microsoft.com/office/drawing/2014/main" val="2761395695"/>
                    </a:ext>
                  </a:extLst>
                </a:gridCol>
                <a:gridCol w="956384">
                  <a:extLst>
                    <a:ext uri="{9D8B030D-6E8A-4147-A177-3AD203B41FA5}">
                      <a16:colId xmlns:a16="http://schemas.microsoft.com/office/drawing/2014/main" val="520689938"/>
                    </a:ext>
                  </a:extLst>
                </a:gridCol>
              </a:tblGrid>
              <a:tr h="218129">
                <a:tc>
                  <a:txBody>
                    <a:bodyPr/>
                    <a:lstStyle/>
                    <a:p>
                      <a:pPr algn="ctr" fontAlgn="b"/>
                      <a:r>
                        <a:rPr lang="ar-AE" sz="1300" b="0" i="0" u="none" strike="noStrike" dirty="0">
                          <a:solidFill>
                            <a:srgbClr val="000000"/>
                          </a:solidFill>
                          <a:effectLst/>
                          <a:latin typeface="Source Sans Pro" panose="020B0503030403020204" pitchFamily="34" charset="0"/>
                          <a:ea typeface="Source Sans Pro" panose="020B0503030403020204" pitchFamily="34" charset="0"/>
                        </a:rPr>
                        <a:t>الهند</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ar-AE" sz="1300" b="1" i="0" u="none" strike="noStrike" dirty="0">
                          <a:solidFill>
                            <a:srgbClr val="000000"/>
                          </a:solidFill>
                          <a:effectLst/>
                          <a:latin typeface="Source Sans Pro" panose="020B0503030403020204" pitchFamily="34" charset="0"/>
                          <a:ea typeface="Source Sans Pro" panose="020B0503030403020204" pitchFamily="34" charset="0"/>
                        </a:rPr>
                        <a:t>الإمارات</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ar-AE" sz="1300" b="0" i="0" u="none" strike="noStrike" dirty="0">
                          <a:solidFill>
                            <a:srgbClr val="000000"/>
                          </a:solidFill>
                          <a:effectLst/>
                          <a:latin typeface="Source Sans Pro" panose="020B0503030403020204" pitchFamily="34" charset="0"/>
                          <a:ea typeface="Source Sans Pro" panose="020B0503030403020204" pitchFamily="34" charset="0"/>
                        </a:rPr>
                        <a:t>الولايات المتحدة</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354470"/>
                  </a:ext>
                </a:extLst>
              </a:tr>
              <a:tr h="218129">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٨٠</a:t>
                      </a:r>
                      <a:r>
                        <a:rPr lang="ar-AE" sz="1300" b="0" i="0" u="none" strike="noStrike" dirty="0">
                          <a:solidFill>
                            <a:srgbClr val="000000"/>
                          </a:solidFill>
                          <a:effectLst/>
                          <a:latin typeface="Source Sans Pro" panose="020B0503030403020204" pitchFamily="34" charset="0"/>
                          <a:ea typeface="Source Sans Pro" panose="020B0503030403020204" pitchFamily="34" charset="0"/>
                        </a:rPr>
                        <a:t>٪</a:t>
                      </a:r>
                      <a:endParaRPr lang="en-GB" sz="1300" b="0" i="0" u="none" strike="noStrike" dirty="0">
                        <a:solidFill>
                          <a:srgbClr val="000000"/>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1" i="0" u="none" strike="noStrike" dirty="0">
                          <a:solidFill>
                            <a:srgbClr val="000000"/>
                          </a:solidFill>
                          <a:effectLst/>
                          <a:latin typeface="Source Sans Pro" panose="020B0503030403020204" pitchFamily="34" charset="0"/>
                          <a:ea typeface="Source Sans Pro" panose="020B0503030403020204" pitchFamily="34" charset="0"/>
                        </a:rPr>
                        <a:t>٧٨</a:t>
                      </a:r>
                      <a:r>
                        <a:rPr lang="ar-AE" sz="1300" b="1" i="0" u="none" strike="noStrike" dirty="0">
                          <a:solidFill>
                            <a:srgbClr val="000000"/>
                          </a:solidFill>
                          <a:effectLst/>
                          <a:latin typeface="Source Sans Pro" panose="020B0503030403020204" pitchFamily="34" charset="0"/>
                          <a:ea typeface="Source Sans Pro" panose="020B0503030403020204" pitchFamily="34" charset="0"/>
                        </a:rPr>
                        <a:t>٪</a:t>
                      </a:r>
                      <a:endParaRPr lang="en-GB" sz="1300" b="1" i="0" u="none" strike="noStrike" dirty="0">
                        <a:solidFill>
                          <a:srgbClr val="000000"/>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٧٦</a:t>
                      </a:r>
                      <a:r>
                        <a:rPr lang="ar-AE" sz="1300" b="0" i="0" u="none" strike="noStrike" dirty="0">
                          <a:solidFill>
                            <a:srgbClr val="000000"/>
                          </a:solidFill>
                          <a:effectLst/>
                          <a:latin typeface="Source Sans Pro" panose="020B0503030403020204" pitchFamily="34" charset="0"/>
                          <a:ea typeface="Source Sans Pro" panose="020B0503030403020204" pitchFamily="34" charset="0"/>
                        </a:rPr>
                        <a:t>٪</a:t>
                      </a:r>
                      <a:endParaRPr lang="en-GB" sz="1300" b="0" i="0" u="none" strike="noStrike" dirty="0">
                        <a:solidFill>
                          <a:srgbClr val="000000"/>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156419"/>
                  </a:ext>
                </a:extLst>
              </a:tr>
            </a:tbl>
          </a:graphicData>
        </a:graphic>
      </p:graphicFrame>
      <p:graphicFrame>
        <p:nvGraphicFramePr>
          <p:cNvPr id="91" name="Table 43">
            <a:extLst>
              <a:ext uri="{FF2B5EF4-FFF2-40B4-BE49-F238E27FC236}">
                <a16:creationId xmlns:a16="http://schemas.microsoft.com/office/drawing/2014/main" id="{B5C21D94-2073-4C29-BFC0-2F43395A0B95}"/>
              </a:ext>
            </a:extLst>
          </p:cNvPr>
          <p:cNvGraphicFramePr>
            <a:graphicFrameLocks noGrp="1"/>
          </p:cNvGraphicFramePr>
          <p:nvPr>
            <p:extLst>
              <p:ext uri="{D42A27DB-BD31-4B8C-83A1-F6EECF244321}">
                <p14:modId xmlns:p14="http://schemas.microsoft.com/office/powerpoint/2010/main" val="134197879"/>
              </p:ext>
            </p:extLst>
          </p:nvPr>
        </p:nvGraphicFramePr>
        <p:xfrm>
          <a:off x="1556641" y="4488117"/>
          <a:ext cx="568651" cy="436258"/>
        </p:xfrm>
        <a:graphic>
          <a:graphicData uri="http://schemas.openxmlformats.org/drawingml/2006/table">
            <a:tbl>
              <a:tblPr firstRow="1" bandRow="1">
                <a:tableStyleId>{5C22544A-7EE6-4342-B048-85BDC9FD1C3A}</a:tableStyleId>
              </a:tblPr>
              <a:tblGrid>
                <a:gridCol w="568651">
                  <a:extLst>
                    <a:ext uri="{9D8B030D-6E8A-4147-A177-3AD203B41FA5}">
                      <a16:colId xmlns:a16="http://schemas.microsoft.com/office/drawing/2014/main" val="520689938"/>
                    </a:ext>
                  </a:extLst>
                </a:gridCol>
              </a:tblGrid>
              <a:tr h="218129">
                <a:tc>
                  <a:txBody>
                    <a:bodyPr/>
                    <a:lstStyle/>
                    <a:p>
                      <a:pPr algn="ctr" fontAlgn="b"/>
                      <a:r>
                        <a:rPr lang="ar-AE" sz="1300" b="0" i="0" u="none" strike="noStrike" dirty="0">
                          <a:solidFill>
                            <a:srgbClr val="000000"/>
                          </a:solidFill>
                          <a:effectLst/>
                          <a:latin typeface="Source Sans Pro" panose="020B0503030403020204" pitchFamily="34" charset="0"/>
                          <a:ea typeface="Source Sans Pro" panose="020B0503030403020204" pitchFamily="34" charset="0"/>
                        </a:rPr>
                        <a:t>المكسيك</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354470"/>
                  </a:ext>
                </a:extLst>
              </a:tr>
              <a:tr h="218129">
                <a:tc>
                  <a:txBody>
                    <a:bodyPr/>
                    <a:lstStyle/>
                    <a:p>
                      <a:pPr algn="ctr" fontAlgn="b"/>
                      <a:r>
                        <a:rPr lang="en-GB" sz="1300" b="0" i="0" u="none" strike="noStrike" dirty="0">
                          <a:solidFill>
                            <a:srgbClr val="000000"/>
                          </a:solidFill>
                          <a:effectLst/>
                          <a:latin typeface="Source Sans Pro" panose="020B0503030403020204" pitchFamily="34" charset="0"/>
                          <a:ea typeface="Source Sans Pro" panose="020B0503030403020204" pitchFamily="34" charset="0"/>
                        </a:rPr>
                        <a:t>٨٦</a:t>
                      </a:r>
                      <a:r>
                        <a:rPr lang="ar-AE" sz="1300" b="0" i="0" u="none" strike="noStrike" dirty="0">
                          <a:solidFill>
                            <a:srgbClr val="000000"/>
                          </a:solidFill>
                          <a:effectLst/>
                          <a:latin typeface="Source Sans Pro" panose="020B0503030403020204" pitchFamily="34" charset="0"/>
                          <a:ea typeface="Source Sans Pro" panose="020B0503030403020204" pitchFamily="34" charset="0"/>
                        </a:rPr>
                        <a:t>٪</a:t>
                      </a:r>
                      <a:endParaRPr lang="en-GB" sz="1300" b="0" i="0" u="none" strike="noStrike" dirty="0">
                        <a:solidFill>
                          <a:srgbClr val="000000"/>
                        </a:solidFill>
                        <a:effectLst/>
                        <a:latin typeface="Source Sans Pro" panose="020B0503030403020204" pitchFamily="34" charset="0"/>
                        <a:ea typeface="Source Sans Pro" panose="020B0503030403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156419"/>
                  </a:ext>
                </a:extLst>
              </a:tr>
            </a:tbl>
          </a:graphicData>
        </a:graphic>
      </p:graphicFrame>
      <p:sp>
        <p:nvSpPr>
          <p:cNvPr id="47" name="Rectangle 46">
            <a:extLst>
              <a:ext uri="{FF2B5EF4-FFF2-40B4-BE49-F238E27FC236}">
                <a16:creationId xmlns:a16="http://schemas.microsoft.com/office/drawing/2014/main" id="{D4A9CFFF-F769-4735-B877-7BAEAB8E4E47}"/>
              </a:ext>
            </a:extLst>
          </p:cNvPr>
          <p:cNvSpPr/>
          <p:nvPr/>
        </p:nvSpPr>
        <p:spPr>
          <a:xfrm>
            <a:off x="3298231" y="3698796"/>
            <a:ext cx="629140" cy="1231616"/>
          </a:xfrm>
          <a:prstGeom prst="rect">
            <a:avLst/>
          </a:prstGeom>
          <a:noFill/>
          <a:ln w="28575">
            <a:solidFill>
              <a:srgbClr val="E328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E932858C-3202-4867-BEB2-87F91C50EA3C}"/>
              </a:ext>
            </a:extLst>
          </p:cNvPr>
          <p:cNvSpPr/>
          <p:nvPr/>
        </p:nvSpPr>
        <p:spPr>
          <a:xfrm>
            <a:off x="7730128" y="3699079"/>
            <a:ext cx="909604" cy="123161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4" name="Chart 63">
            <a:extLst>
              <a:ext uri="{FF2B5EF4-FFF2-40B4-BE49-F238E27FC236}">
                <a16:creationId xmlns:a16="http://schemas.microsoft.com/office/drawing/2014/main" id="{8AE52899-16C0-462A-B779-A53E552ABB56}"/>
              </a:ext>
            </a:extLst>
          </p:cNvPr>
          <p:cNvGraphicFramePr/>
          <p:nvPr>
            <p:extLst>
              <p:ext uri="{D42A27DB-BD31-4B8C-83A1-F6EECF244321}">
                <p14:modId xmlns:p14="http://schemas.microsoft.com/office/powerpoint/2010/main" val="139958656"/>
              </p:ext>
            </p:extLst>
          </p:nvPr>
        </p:nvGraphicFramePr>
        <p:xfrm>
          <a:off x="6450339" y="6206528"/>
          <a:ext cx="4997531" cy="3514290"/>
        </p:xfrm>
        <a:graphic>
          <a:graphicData uri="http://schemas.openxmlformats.org/drawingml/2006/chart">
            <c:chart xmlns:c="http://schemas.openxmlformats.org/drawingml/2006/chart" xmlns:r="http://schemas.openxmlformats.org/officeDocument/2006/relationships" r:id="rId22"/>
          </a:graphicData>
        </a:graphic>
      </p:graphicFrame>
      <p:pic>
        <p:nvPicPr>
          <p:cNvPr id="100" name="Picture 99" descr="A picture containing clock&#10;&#10;Description automatically generated">
            <a:extLst>
              <a:ext uri="{FF2B5EF4-FFF2-40B4-BE49-F238E27FC236}">
                <a16:creationId xmlns:a16="http://schemas.microsoft.com/office/drawing/2014/main" id="{4C02F43C-A8D4-4A31-AF12-53E3181D806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478942" y="7220959"/>
            <a:ext cx="1428645" cy="1428645"/>
          </a:xfrm>
          <a:prstGeom prst="rect">
            <a:avLst/>
          </a:prstGeom>
        </p:spPr>
      </p:pic>
      <p:sp>
        <p:nvSpPr>
          <p:cNvPr id="101" name="TextBox 100">
            <a:extLst>
              <a:ext uri="{FF2B5EF4-FFF2-40B4-BE49-F238E27FC236}">
                <a16:creationId xmlns:a16="http://schemas.microsoft.com/office/drawing/2014/main" id="{837AE7CC-E668-42CF-93ED-5376D74176F0}"/>
              </a:ext>
            </a:extLst>
          </p:cNvPr>
          <p:cNvSpPr txBox="1"/>
          <p:nvPr/>
        </p:nvSpPr>
        <p:spPr>
          <a:xfrm>
            <a:off x="634951" y="5693304"/>
            <a:ext cx="4468023" cy="646331"/>
          </a:xfrm>
          <a:prstGeom prst="rect">
            <a:avLst/>
          </a:prstGeom>
          <a:noFill/>
        </p:spPr>
        <p:txBody>
          <a:bodyPr wrap="square" rtlCol="0">
            <a:spAutoFit/>
          </a:bodyPr>
          <a:lstStyle/>
          <a:p>
            <a:pPr algn="ctr"/>
            <a:r>
              <a:rPr lang="ar-AE" b="1" dirty="0">
                <a:solidFill>
                  <a:srgbClr val="0070C0"/>
                </a:solidFill>
                <a:latin typeface="Source Sans Pro" panose="020B0503030403020204" pitchFamily="34" charset="0"/>
              </a:rPr>
              <a:t>لقد أدت هذه النظرة المتشائمة إلى زيادة مستوى توقعات العملاء من البنوك التي يتعاملون معها وبرغم ذلك بقي مستوى الثقة العام يتميز بالمرونة</a:t>
            </a:r>
          </a:p>
        </p:txBody>
      </p:sp>
      <p:graphicFrame>
        <p:nvGraphicFramePr>
          <p:cNvPr id="6" name="Chart 5">
            <a:extLst>
              <a:ext uri="{FF2B5EF4-FFF2-40B4-BE49-F238E27FC236}">
                <a16:creationId xmlns:a16="http://schemas.microsoft.com/office/drawing/2014/main" id="{ED07321C-91DD-417C-80B3-32145964D155}"/>
              </a:ext>
            </a:extLst>
          </p:cNvPr>
          <p:cNvGraphicFramePr/>
          <p:nvPr>
            <p:extLst>
              <p:ext uri="{D42A27DB-BD31-4B8C-83A1-F6EECF244321}">
                <p14:modId xmlns:p14="http://schemas.microsoft.com/office/powerpoint/2010/main" val="3025783186"/>
              </p:ext>
            </p:extLst>
          </p:nvPr>
        </p:nvGraphicFramePr>
        <p:xfrm>
          <a:off x="416523" y="15309243"/>
          <a:ext cx="5763415" cy="2478777"/>
        </p:xfrm>
        <a:graphic>
          <a:graphicData uri="http://schemas.openxmlformats.org/drawingml/2006/chart">
            <c:chart xmlns:c="http://schemas.openxmlformats.org/drawingml/2006/chart" xmlns:r="http://schemas.openxmlformats.org/officeDocument/2006/relationships" r:id="rId24"/>
          </a:graphicData>
        </a:graphic>
      </p:graphicFrame>
      <p:pic>
        <p:nvPicPr>
          <p:cNvPr id="13" name="Graphic 12" descr="Medal">
            <a:extLst>
              <a:ext uri="{FF2B5EF4-FFF2-40B4-BE49-F238E27FC236}">
                <a16:creationId xmlns:a16="http://schemas.microsoft.com/office/drawing/2014/main" id="{E58C430C-3D8B-475B-B3FD-13E398C8199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680719" y="16011594"/>
            <a:ext cx="1017034" cy="1017034"/>
          </a:xfrm>
          <a:prstGeom prst="rect">
            <a:avLst/>
          </a:prstGeom>
        </p:spPr>
      </p:pic>
      <p:sp>
        <p:nvSpPr>
          <p:cNvPr id="63" name="Rectangle 62">
            <a:extLst>
              <a:ext uri="{FF2B5EF4-FFF2-40B4-BE49-F238E27FC236}">
                <a16:creationId xmlns:a16="http://schemas.microsoft.com/office/drawing/2014/main" id="{C7E4F74F-2B86-4FE2-93E9-0968BF5A9E63}"/>
              </a:ext>
            </a:extLst>
          </p:cNvPr>
          <p:cNvSpPr/>
          <p:nvPr/>
        </p:nvSpPr>
        <p:spPr>
          <a:xfrm>
            <a:off x="596412" y="9337805"/>
            <a:ext cx="3518772" cy="1169551"/>
          </a:xfrm>
          <a:prstGeom prst="rect">
            <a:avLst/>
          </a:prstGeom>
        </p:spPr>
        <p:txBody>
          <a:bodyPr wrap="square">
            <a:spAutoFit/>
          </a:bodyPr>
          <a:lstStyle/>
          <a:p>
            <a:pPr algn="r"/>
            <a:r>
              <a:rPr lang="ar-AE" sz="1000" dirty="0">
                <a:latin typeface="Source Sans Pro" panose="020B0503030403020204" pitchFamily="34" charset="0"/>
              </a:rPr>
              <a:t>*الآن فكّر في تجربتك مع المجالات التالية في دولة الإمارات أو ما تعرفه عنها. إلى أي مدى تثق في الشركات التي تعمل في كل من هذه القطاعات من ناحية أنها تعتبر العميل محور أعمالها؟ تستند الأرقام إلى عدد العملاء الذين أبدوا ثقتهم التامة في البنوك (+٨/ ١٠)</a:t>
            </a:r>
            <a:r>
              <a:rPr lang="en-GB" sz="1000" dirty="0">
                <a:latin typeface="Source Sans Pro" panose="020B0503030403020204" pitchFamily="34" charset="0"/>
              </a:rPr>
              <a:t> </a:t>
            </a:r>
            <a:r>
              <a:rPr lang="ar-AE" sz="1000" dirty="0">
                <a:latin typeface="Source Sans Pro" panose="020B0503030403020204" pitchFamily="34" charset="0"/>
              </a:rPr>
              <a:t>في تحقيق هذا الوعد. وقد تم وضع الترتيب بناءً على ١٣ قطاعاً في دولة الإمارات: قطاع المؤسسات الحكومية، الرعاية الصحية، التكنولوجيا، الأطعمة والمشروبات، الطاقة والخدمات العامة، القطاع المصرفي، الاتصالات، الترفيه، السياحة، البيع التجزئة، خطوط الطيران، السيارات والإنشاءات</a:t>
            </a:r>
          </a:p>
        </p:txBody>
      </p:sp>
      <p:graphicFrame>
        <p:nvGraphicFramePr>
          <p:cNvPr id="12" name="Chart 11">
            <a:extLst>
              <a:ext uri="{FF2B5EF4-FFF2-40B4-BE49-F238E27FC236}">
                <a16:creationId xmlns:a16="http://schemas.microsoft.com/office/drawing/2014/main" id="{12C1B7B1-9D0C-48CB-B1D3-DC3F69EF619B}"/>
              </a:ext>
            </a:extLst>
          </p:cNvPr>
          <p:cNvGraphicFramePr/>
          <p:nvPr>
            <p:extLst>
              <p:ext uri="{D42A27DB-BD31-4B8C-83A1-F6EECF244321}">
                <p14:modId xmlns:p14="http://schemas.microsoft.com/office/powerpoint/2010/main" val="964997563"/>
              </p:ext>
            </p:extLst>
          </p:nvPr>
        </p:nvGraphicFramePr>
        <p:xfrm>
          <a:off x="4274750" y="6603316"/>
          <a:ext cx="1836111" cy="1540957"/>
        </p:xfrm>
        <a:graphic>
          <a:graphicData uri="http://schemas.openxmlformats.org/drawingml/2006/chart">
            <c:chart xmlns:c="http://schemas.openxmlformats.org/drawingml/2006/chart" xmlns:r="http://schemas.openxmlformats.org/officeDocument/2006/relationships" r:id="rId27"/>
          </a:graphicData>
        </a:graphic>
      </p:graphicFrame>
      <p:sp>
        <p:nvSpPr>
          <p:cNvPr id="14" name="TextBox 13">
            <a:extLst>
              <a:ext uri="{FF2B5EF4-FFF2-40B4-BE49-F238E27FC236}">
                <a16:creationId xmlns:a16="http://schemas.microsoft.com/office/drawing/2014/main" id="{E478943B-ED3C-4CC1-AE14-EE662F7D3D41}"/>
              </a:ext>
            </a:extLst>
          </p:cNvPr>
          <p:cNvSpPr txBox="1"/>
          <p:nvPr/>
        </p:nvSpPr>
        <p:spPr>
          <a:xfrm>
            <a:off x="4750136" y="7173739"/>
            <a:ext cx="885338" cy="400110"/>
          </a:xfrm>
          <a:prstGeom prst="rect">
            <a:avLst/>
          </a:prstGeom>
          <a:noFill/>
        </p:spPr>
        <p:txBody>
          <a:bodyPr wrap="square" rtlCol="0">
            <a:spAutoFit/>
          </a:bodyPr>
          <a:lstStyle/>
          <a:p>
            <a:pPr algn="ctr"/>
            <a:r>
              <a:rPr lang="en-US" sz="2000" b="1" dirty="0">
                <a:solidFill>
                  <a:srgbClr val="00B0F0"/>
                </a:solidFill>
                <a:latin typeface="Source Sans Pro" panose="020B0503030403020204" pitchFamily="34" charset="0"/>
                <a:ea typeface="Source Sans Pro" panose="020B0503030403020204" pitchFamily="34" charset="0"/>
              </a:rPr>
              <a:t>٦٣</a:t>
            </a:r>
            <a:r>
              <a:rPr lang="ar-AE" sz="2000" b="1" dirty="0">
                <a:solidFill>
                  <a:srgbClr val="00B0F0"/>
                </a:solidFill>
                <a:latin typeface="Source Sans Pro" panose="020B0503030403020204" pitchFamily="34" charset="0"/>
                <a:ea typeface="Source Sans Pro" panose="020B0503030403020204" pitchFamily="34" charset="0"/>
              </a:rPr>
              <a:t>٪</a:t>
            </a:r>
            <a:endParaRPr lang="en-US" sz="2000" b="1" dirty="0">
              <a:solidFill>
                <a:srgbClr val="00B0F0"/>
              </a:solidFill>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77FF1FC4-4C4B-47FB-9BE0-C9C020883425}"/>
              </a:ext>
            </a:extLst>
          </p:cNvPr>
          <p:cNvSpPr txBox="1"/>
          <p:nvPr/>
        </p:nvSpPr>
        <p:spPr>
          <a:xfrm>
            <a:off x="346746" y="7068953"/>
            <a:ext cx="4214257" cy="584775"/>
          </a:xfrm>
          <a:prstGeom prst="rect">
            <a:avLst/>
          </a:prstGeom>
          <a:noFill/>
        </p:spPr>
        <p:txBody>
          <a:bodyPr wrap="square" rtlCol="0">
            <a:spAutoFit/>
          </a:bodyPr>
          <a:lstStyle/>
          <a:p>
            <a:pPr algn="r"/>
            <a:r>
              <a:rPr lang="ar-AE" sz="1600" b="1" dirty="0">
                <a:solidFill>
                  <a:srgbClr val="00B0F0"/>
                </a:solidFill>
                <a:latin typeface="Source Sans Pro" panose="020B0503030403020204" pitchFamily="34" charset="0"/>
                <a:ea typeface="Source Sans Pro" panose="020B0503030403020204" pitchFamily="34" charset="0"/>
              </a:rPr>
              <a:t>من العملاء يثقون تماماً في البنوك في الإمارات تعتبر العميل محور أعمالها...</a:t>
            </a:r>
          </a:p>
        </p:txBody>
      </p:sp>
      <p:sp>
        <p:nvSpPr>
          <p:cNvPr id="68" name="TextBox 67">
            <a:extLst>
              <a:ext uri="{FF2B5EF4-FFF2-40B4-BE49-F238E27FC236}">
                <a16:creationId xmlns:a16="http://schemas.microsoft.com/office/drawing/2014/main" id="{70B2723C-6823-4F7E-A0A6-26D5356D15DF}"/>
              </a:ext>
            </a:extLst>
          </p:cNvPr>
          <p:cNvSpPr txBox="1"/>
          <p:nvPr/>
        </p:nvSpPr>
        <p:spPr>
          <a:xfrm>
            <a:off x="939245" y="7693280"/>
            <a:ext cx="3050263" cy="830997"/>
          </a:xfrm>
          <a:prstGeom prst="rect">
            <a:avLst/>
          </a:prstGeom>
          <a:noFill/>
        </p:spPr>
        <p:txBody>
          <a:bodyPr wrap="square" rtlCol="0">
            <a:spAutoFit/>
          </a:bodyPr>
          <a:lstStyle/>
          <a:p>
            <a:pPr algn="ctr"/>
            <a:r>
              <a:rPr lang="ar-AE" sz="1600" b="1" dirty="0">
                <a:solidFill>
                  <a:srgbClr val="00B0F0"/>
                </a:solidFill>
                <a:latin typeface="Source Sans Pro" panose="020B0503030403020204" pitchFamily="34" charset="0"/>
                <a:ea typeface="Source Sans Pro" panose="020B0503030403020204" pitchFamily="34" charset="0"/>
              </a:rPr>
              <a:t>...وقد حسنت البنوك مكانتها ضمن تقييم الثقة منذ عام ٢٠١٩</a:t>
            </a:r>
          </a:p>
        </p:txBody>
      </p:sp>
      <p:sp>
        <p:nvSpPr>
          <p:cNvPr id="23" name="Ribbon: Tilted Up 22">
            <a:extLst>
              <a:ext uri="{FF2B5EF4-FFF2-40B4-BE49-F238E27FC236}">
                <a16:creationId xmlns:a16="http://schemas.microsoft.com/office/drawing/2014/main" id="{12C18632-F00F-4788-859D-E8A97208B5C7}"/>
              </a:ext>
            </a:extLst>
          </p:cNvPr>
          <p:cNvSpPr/>
          <p:nvPr/>
        </p:nvSpPr>
        <p:spPr>
          <a:xfrm>
            <a:off x="954753" y="8580866"/>
            <a:ext cx="1404959" cy="484688"/>
          </a:xfrm>
          <a:prstGeom prst="ribbon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ibbon: Tilted Up 70">
            <a:extLst>
              <a:ext uri="{FF2B5EF4-FFF2-40B4-BE49-F238E27FC236}">
                <a16:creationId xmlns:a16="http://schemas.microsoft.com/office/drawing/2014/main" id="{7EDB74C9-D113-4338-8D52-B2FE375F1238}"/>
              </a:ext>
            </a:extLst>
          </p:cNvPr>
          <p:cNvSpPr/>
          <p:nvPr/>
        </p:nvSpPr>
        <p:spPr>
          <a:xfrm>
            <a:off x="2476564" y="8586390"/>
            <a:ext cx="1404959" cy="484688"/>
          </a:xfrm>
          <a:prstGeom prst="ribbon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D276B66-D526-4E69-A4BB-6EBCE72DBB36}"/>
              </a:ext>
            </a:extLst>
          </p:cNvPr>
          <p:cNvSpPr txBox="1"/>
          <p:nvPr/>
        </p:nvSpPr>
        <p:spPr>
          <a:xfrm>
            <a:off x="1195522" y="8600659"/>
            <a:ext cx="929494" cy="400110"/>
          </a:xfrm>
          <a:prstGeom prst="rect">
            <a:avLst/>
          </a:prstGeom>
          <a:noFill/>
        </p:spPr>
        <p:txBody>
          <a:bodyPr wrap="square" rtlCol="0">
            <a:spAutoFit/>
          </a:bodyPr>
          <a:lstStyle/>
          <a:p>
            <a:pPr algn="ctr"/>
            <a:r>
              <a:rPr lang="ar-AE" sz="2000" b="1" dirty="0">
                <a:latin typeface="Source Sans Pro" panose="020B0503030403020204" pitchFamily="34" charset="0"/>
                <a:ea typeface="Source Sans Pro" panose="020B0503030403020204" pitchFamily="34" charset="0"/>
              </a:rPr>
              <a:t>السادس</a:t>
            </a:r>
          </a:p>
        </p:txBody>
      </p:sp>
      <p:sp>
        <p:nvSpPr>
          <p:cNvPr id="73" name="TextBox 72">
            <a:extLst>
              <a:ext uri="{FF2B5EF4-FFF2-40B4-BE49-F238E27FC236}">
                <a16:creationId xmlns:a16="http://schemas.microsoft.com/office/drawing/2014/main" id="{48D9F82E-5C7A-448E-AA58-615EF2FA86FD}"/>
              </a:ext>
            </a:extLst>
          </p:cNvPr>
          <p:cNvSpPr txBox="1"/>
          <p:nvPr/>
        </p:nvSpPr>
        <p:spPr>
          <a:xfrm>
            <a:off x="2773324" y="8622316"/>
            <a:ext cx="726172" cy="400110"/>
          </a:xfrm>
          <a:prstGeom prst="rect">
            <a:avLst/>
          </a:prstGeom>
          <a:noFill/>
        </p:spPr>
        <p:txBody>
          <a:bodyPr wrap="square" rtlCol="0">
            <a:spAutoFit/>
          </a:bodyPr>
          <a:lstStyle/>
          <a:p>
            <a:pPr algn="ctr"/>
            <a:r>
              <a:rPr lang="ar-AE" sz="2000" b="1" dirty="0">
                <a:latin typeface="Source Sans Pro" panose="020B0503030403020204" pitchFamily="34" charset="0"/>
                <a:ea typeface="Source Sans Pro" panose="020B0503030403020204" pitchFamily="34" charset="0"/>
              </a:rPr>
              <a:t>الثامن</a:t>
            </a:r>
          </a:p>
          <a:p>
            <a:pPr algn="ctr"/>
            <a:r>
              <a:rPr lang="en-US" sz="2000" b="1" dirty="0">
                <a:latin typeface="Source Sans Pro" panose="020B0503030403020204" pitchFamily="34" charset="0"/>
                <a:ea typeface="Source Sans Pro" panose="020B0503030403020204" pitchFamily="34" charset="0"/>
              </a:rPr>
              <a:t> </a:t>
            </a:r>
            <a:endParaRPr lang="en-GB" sz="2000" b="1" dirty="0">
              <a:latin typeface="Source Sans Pro" panose="020B0503030403020204" pitchFamily="34" charset="0"/>
              <a:ea typeface="Source Sans Pro" panose="020B0503030403020204" pitchFamily="34" charset="0"/>
            </a:endParaRPr>
          </a:p>
        </p:txBody>
      </p:sp>
      <p:sp>
        <p:nvSpPr>
          <p:cNvPr id="32" name="TextBox 31">
            <a:extLst>
              <a:ext uri="{FF2B5EF4-FFF2-40B4-BE49-F238E27FC236}">
                <a16:creationId xmlns:a16="http://schemas.microsoft.com/office/drawing/2014/main" id="{A05C52D9-0745-4954-BBC8-CE1EC5D5BA8B}"/>
              </a:ext>
            </a:extLst>
          </p:cNvPr>
          <p:cNvSpPr txBox="1"/>
          <p:nvPr/>
        </p:nvSpPr>
        <p:spPr>
          <a:xfrm>
            <a:off x="2783916" y="9040951"/>
            <a:ext cx="744550" cy="338554"/>
          </a:xfrm>
          <a:prstGeom prst="rect">
            <a:avLst/>
          </a:prstGeom>
          <a:noFill/>
        </p:spPr>
        <p:txBody>
          <a:bodyPr wrap="square" rtlCol="0">
            <a:spAutoFit/>
          </a:bodyPr>
          <a:lstStyle/>
          <a:p>
            <a:pPr algn="ctr"/>
            <a:r>
              <a:rPr lang="en-US" sz="1600" b="1" dirty="0">
                <a:latin typeface="Source Sans Pro" panose="020B0503030403020204" pitchFamily="34" charset="0"/>
                <a:ea typeface="Source Sans Pro" panose="020B0503030403020204" pitchFamily="34" charset="0"/>
              </a:rPr>
              <a:t>٢٠١٩</a:t>
            </a:r>
          </a:p>
          <a:p>
            <a:pPr algn="ctr"/>
            <a:endParaRPr lang="en-GB" sz="1600" b="1" dirty="0">
              <a:latin typeface="Source Sans Pro" panose="020B0503030403020204" pitchFamily="34" charset="0"/>
              <a:ea typeface="Source Sans Pro" panose="020B0503030403020204" pitchFamily="34" charset="0"/>
            </a:endParaRPr>
          </a:p>
        </p:txBody>
      </p:sp>
      <p:sp>
        <p:nvSpPr>
          <p:cNvPr id="95" name="TextBox 94">
            <a:extLst>
              <a:ext uri="{FF2B5EF4-FFF2-40B4-BE49-F238E27FC236}">
                <a16:creationId xmlns:a16="http://schemas.microsoft.com/office/drawing/2014/main" id="{B205F112-BA3C-4BBC-97AA-5A0A83D0A08E}"/>
              </a:ext>
            </a:extLst>
          </p:cNvPr>
          <p:cNvSpPr txBox="1"/>
          <p:nvPr/>
        </p:nvSpPr>
        <p:spPr>
          <a:xfrm>
            <a:off x="1284567" y="9040944"/>
            <a:ext cx="744550" cy="338554"/>
          </a:xfrm>
          <a:prstGeom prst="rect">
            <a:avLst/>
          </a:prstGeom>
          <a:noFill/>
        </p:spPr>
        <p:txBody>
          <a:bodyPr wrap="square" rtlCol="0">
            <a:spAutoFit/>
          </a:bodyPr>
          <a:lstStyle/>
          <a:p>
            <a:pPr algn="ctr"/>
            <a:r>
              <a:rPr lang="en-US" sz="1600" b="1" dirty="0">
                <a:latin typeface="Source Sans Pro" panose="020B0503030403020204" pitchFamily="34" charset="0"/>
                <a:ea typeface="Source Sans Pro" panose="020B0503030403020204" pitchFamily="34" charset="0"/>
              </a:rPr>
              <a:t>٢٠٢٠</a:t>
            </a:r>
          </a:p>
        </p:txBody>
      </p:sp>
    </p:spTree>
    <p:extLst>
      <p:ext uri="{BB962C8B-B14F-4D97-AF65-F5344CB8AC3E}">
        <p14:creationId xmlns:p14="http://schemas.microsoft.com/office/powerpoint/2010/main" val="16506791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F5443E89E9E848872680038B3FC162" ma:contentTypeVersion="12" ma:contentTypeDescription="Create a new document." ma:contentTypeScope="" ma:versionID="7f7c5198e1e65f5dd369768e3d79c03c">
  <xsd:schema xmlns:xsd="http://www.w3.org/2001/XMLSchema" xmlns:xs="http://www.w3.org/2001/XMLSchema" xmlns:p="http://schemas.microsoft.com/office/2006/metadata/properties" xmlns:ns2="70b1d61a-866b-4717-b9cd-3c9d20e60124" xmlns:ns3="deba3154-2cb7-4a22-94d1-ba9eef6171d0" targetNamespace="http://schemas.microsoft.com/office/2006/metadata/properties" ma:root="true" ma:fieldsID="d1c55c989d67dc05a10bdeadde27989f" ns2:_="" ns3:_="">
    <xsd:import namespace="70b1d61a-866b-4717-b9cd-3c9d20e60124"/>
    <xsd:import namespace="deba3154-2cb7-4a22-94d1-ba9eef6171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b1d61a-866b-4717-b9cd-3c9d20e601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3154-2cb7-4a22-94d1-ba9eef6171d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5690CB-B2F0-474D-BCE8-A47BC86E7F2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A01D1F2-A0FB-49AF-90CF-7263A6839FFC}">
  <ds:schemaRefs>
    <ds:schemaRef ds:uri="http://schemas.microsoft.com/sharepoint/v3/contenttype/forms"/>
  </ds:schemaRefs>
</ds:datastoreItem>
</file>

<file path=customXml/itemProps3.xml><?xml version="1.0" encoding="utf-8"?>
<ds:datastoreItem xmlns:ds="http://schemas.openxmlformats.org/officeDocument/2006/customXml" ds:itemID="{506EDBB5-427F-45C7-ADC2-18AFEEE39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b1d61a-866b-4717-b9cd-3c9d20e60124"/>
    <ds:schemaRef ds:uri="deba3154-2cb7-4a22-94d1-ba9eef6171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1921</TotalTime>
  <Words>391</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Source Sans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Petka</dc:creator>
  <cp:lastModifiedBy>Simon Haddad</cp:lastModifiedBy>
  <cp:revision>60</cp:revision>
  <dcterms:created xsi:type="dcterms:W3CDTF">2020-05-01T11:43:53Z</dcterms:created>
  <dcterms:modified xsi:type="dcterms:W3CDTF">2021-03-23T14:32:56Z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0x010100C2F5443E89E9E848872680038B3FC162</vt:lpwstr>
  </property>
</Properties>
</file>